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57.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93.xml" ContentType="application/vnd.openxmlformats-officedocument.presentationml.slideLayout+xml"/>
  <Override PartName="/ppt/slideLayouts/slideLayout117.xml" ContentType="application/vnd.openxmlformats-officedocument.presentationml.slideLayout+xml"/>
  <Override PartName="/ppt/slideLayouts/slideLayout135.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Override PartName="/ppt/slideLayouts/slideLayout106.xml" ContentType="application/vnd.openxmlformats-officedocument.presentationml.slideLayout+xml"/>
  <Override PartName="/ppt/slideLayouts/slideLayout124.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Layouts/slideLayout113.xml" ContentType="application/vnd.openxmlformats-officedocument.presentationml.slideLayout+xml"/>
  <Override PartName="/ppt/slideLayouts/slideLayout131.xml" ContentType="application/vnd.openxmlformats-officedocument.presentationml.slideLayout+xml"/>
  <Override PartName="/ppt/slides/slide10.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2.xml" ContentType="application/vnd.openxmlformats-officedocument.presentationml.slideLayout+xml"/>
  <Override PartName="/ppt/slideLayouts/slideLayout120.xml" ContentType="application/vnd.openxmlformats-officedocument.presentationml.slideLayout+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theme/theme14.xml" ContentType="application/vnd.openxmlformats-officedocument.them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slideLayouts/slideLayout87.xml" ContentType="application/vnd.openxmlformats-officedocument.presentationml.slideLayout+xml"/>
  <Override PartName="/ppt/slideLayouts/slideLayout98.xml" ContentType="application/vnd.openxmlformats-officedocument.presentationml.slideLayout+xml"/>
  <Override PartName="/ppt/theme/theme10.xml" ContentType="application/vnd.openxmlformats-officedocument.theme+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Override PartName="/ppt/slideLayouts/slideLayout118.xml" ContentType="application/vnd.openxmlformats-officedocument.presentationml.slideLayout+xml"/>
  <Override PartName="/ppt/slideLayouts/slideLayout129.xml" ContentType="application/vnd.openxmlformats-officedocument.presentationml.slideLayout+xml"/>
  <Default Extension="png" ContentType="image/png"/>
  <Override PartName="/ppt/notesSlides/notesSlide3.xml" ContentType="application/vnd.openxmlformats-officedocument.presentationml.notes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slideLayouts/slideLayout107.xml" ContentType="application/vnd.openxmlformats-officedocument.presentationml.slideLayout+xml"/>
  <Override PartName="/ppt/slideLayouts/slideLayout136.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72.xml" ContentType="application/vnd.openxmlformats-officedocument.presentationml.slideLayout+xml"/>
  <Override PartName="/ppt/slideLayouts/slideLayout90.xml" ContentType="application/vnd.openxmlformats-officedocument.presentationml.slideLayout+xml"/>
  <Override PartName="/ppt/slideLayouts/slideLayout114.xml" ContentType="application/vnd.openxmlformats-officedocument.presentationml.slideLayout+xml"/>
  <Override PartName="/ppt/slideLayouts/slideLayout125.xml" ContentType="application/vnd.openxmlformats-officedocument.presentationml.slideLayout+xml"/>
  <Override PartName="/ppt/presentation.xml" ContentType="application/vnd.openxmlformats-officedocument.presentationml.presentation.main+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slideLayouts/slideLayout61.xml" ContentType="application/vnd.openxmlformats-officedocument.presentationml.slideLayout+xml"/>
  <Override PartName="/ppt/slideLayouts/slideLayout103.xml" ContentType="application/vnd.openxmlformats-officedocument.presentationml.slideLayout+xml"/>
  <Override PartName="/ppt/slideLayouts/slideLayout1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21.xml" ContentType="application/vnd.openxmlformats-officedocument.presentationml.slideLayout+xml"/>
  <Override PartName="/ppt/slideLayouts/slideLayout50.xml" ContentType="application/vnd.openxmlformats-officedocument.presentationml.slideLayout+xml"/>
  <Override PartName="/ppt/slideLayouts/slideLayout110.xml" ContentType="application/vnd.openxmlformats-officedocument.presentationml.slideLayout+xml"/>
  <Override PartName="/ppt/slideLayouts/slideLayout121.xml" ContentType="application/vnd.openxmlformats-officedocument.presentationml.slideLayout+xml"/>
  <Override PartName="/ppt/slideMasters/slideMaster9.xml" ContentType="application/vnd.openxmlformats-officedocument.presentationml.slideMaster+xml"/>
  <Override PartName="/ppt/slideMasters/slideMaster12.xml" ContentType="application/vnd.openxmlformats-officedocument.presentationml.slideMaster+xml"/>
  <Override PartName="/ppt/slideLayouts/slideLayout10.xml" ContentType="application/vnd.openxmlformats-officedocument.presentationml.slideLayout+xml"/>
  <Default Extension="gif" ContentType="image/gif"/>
  <Override PartName="/ppt/slideLayouts/slideLayout99.xml" ContentType="application/vnd.openxmlformats-officedocument.presentationml.slideLayout+xml"/>
  <Override PartName="/ppt/slideMasters/slideMaster5.xml" ContentType="application/vnd.openxmlformats-officedocument.presentationml.slideMaster+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slideLayouts/slideLayout88.xml" ContentType="application/vnd.openxmlformats-officedocument.presentationml.slideLayout+xml"/>
  <Override PartName="/ppt/theme/theme11.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95.xml" ContentType="application/vnd.openxmlformats-officedocument.presentationml.slideLayout+xml"/>
  <Override PartName="/ppt/slideLayouts/slideLayout119.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Layouts/slideLayout108.xml" ContentType="application/vnd.openxmlformats-officedocument.presentationml.slideLayout+xml"/>
  <Override PartName="/ppt/slideLayouts/slideLayout126.xml" ContentType="application/vnd.openxmlformats-officedocument.presentationml.slideLayout+xml"/>
  <Override PartName="/ppt/slides/slide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91.xml" ContentType="application/vnd.openxmlformats-officedocument.presentationml.slideLayout+xml"/>
  <Override PartName="/ppt/slideLayouts/slideLayout115.xml" ContentType="application/vnd.openxmlformats-officedocument.presentationml.slideLayout+xml"/>
  <Override PartName="/ppt/slideLayouts/slideLayout133.xml" ContentType="application/vnd.openxmlformats-officedocument.presentationml.slideLayout+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Layouts/slideLayout104.xml" ContentType="application/vnd.openxmlformats-officedocument.presentationml.slideLayout+xml"/>
  <Override PartName="/ppt/slideLayouts/slideLayout122.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slideLayouts/slideLayout111.xml" ContentType="application/vnd.openxmlformats-officedocument.presentationml.slideLayout+xml"/>
  <Override PartName="/ppt/slideLayouts/slideLayout100.xml" ContentType="application/vnd.openxmlformats-officedocument.presentationml.slideLayout+xml"/>
  <Override PartName="/ppt/slideMasters/slideMaster6.xml" ContentType="application/vnd.openxmlformats-officedocument.presentationml.slideMaster+xml"/>
  <Override PartName="/ppt/slideLayouts/slideLayout89.xml" ContentType="application/vnd.openxmlformats-officedocument.presentationml.slideLayout+xml"/>
  <Override PartName="/ppt/theme/theme8.xml" ContentType="application/vnd.openxmlformats-officedocument.theme+xml"/>
  <Override PartName="/ppt/theme/theme12.xml" ContentType="application/vnd.openxmlformats-officedocument.theme+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slideLayouts/slideLayout109.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Override PartName="/ppt/slideLayouts/slideLayout116.xml" ContentType="application/vnd.openxmlformats-officedocument.presentationml.slideLayout+xml"/>
  <Override PartName="/ppt/slideLayouts/slideLayout127.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slideLayouts/slideLayout92.xml" ContentType="application/vnd.openxmlformats-officedocument.presentationml.slideLayout+xml"/>
  <Override PartName="/ppt/slideLayouts/slideLayout105.xml" ContentType="application/vnd.openxmlformats-officedocument.presentationml.slideLayout+xml"/>
  <Override PartName="/ppt/slideLayouts/slideLayout134.xml" ContentType="application/vnd.openxmlformats-officedocument.presentationml.slideLayout+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slideLayouts/slideLayout112.xml" ContentType="application/vnd.openxmlformats-officedocument.presentationml.slideLayout+xml"/>
  <Override PartName="/ppt/slideLayouts/slideLayout123.xml" ContentType="application/vnd.openxmlformats-officedocument.presentationml.slideLayout+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slideLayouts/slideLayout101.xml" ContentType="application/vnd.openxmlformats-officedocument.presentationml.slideLayout+xml"/>
  <Override PartName="/ppt/slideLayouts/slideLayout130.xml" ContentType="application/vnd.openxmlformats-officedocument.presentationml.slideLayout+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theme/theme13.xml" ContentType="application/vnd.openxmlformats-officedocument.theme+xml"/>
  <Override PartName="/ppt/notesSlides/notesSlide6.xml" ContentType="application/vnd.openxmlformats-officedocument.presentationml.notesSlide+xml"/>
  <Override PartName="/ppt/slides/slide8.xml" ContentType="application/vnd.openxmlformats-officedocument.presentationml.slide+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slideLayouts/slideLayout97.xml" ContentType="application/vnd.openxmlformats-officedocument.presentationml.slideLayout+xml"/>
  <Override PartName="/ppt/slideLayouts/slideLayout39.xml" ContentType="application/vnd.openxmlformats-officedocument.presentationml.slideLayout+xml"/>
  <Override PartName="/ppt/slideLayouts/slideLayout86.xml" ContentType="application/vnd.openxmlformats-officedocument.presentationml.slideLayout+xml"/>
  <Override PartName="/ppt/slideLayouts/slideLayout12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 id="2147483656" r:id="rId2"/>
    <p:sldMasterId id="2147483657" r:id="rId3"/>
    <p:sldMasterId id="2147483658" r:id="rId4"/>
    <p:sldMasterId id="2147483659" r:id="rId5"/>
    <p:sldMasterId id="2147483660" r:id="rId6"/>
    <p:sldMasterId id="2147483661" r:id="rId7"/>
    <p:sldMasterId id="2147483666" r:id="rId8"/>
    <p:sldMasterId id="2147483667" r:id="rId9"/>
    <p:sldMasterId id="2147483668" r:id="rId10"/>
    <p:sldMasterId id="2147483669" r:id="rId11"/>
    <p:sldMasterId id="2147484875" r:id="rId12"/>
  </p:sldMasterIdLst>
  <p:notesMasterIdLst>
    <p:notesMasterId r:id="rId27"/>
  </p:notesMasterIdLst>
  <p:handoutMasterIdLst>
    <p:handoutMasterId r:id="rId28"/>
  </p:handoutMasterIdLst>
  <p:sldIdLst>
    <p:sldId id="394" r:id="rId13"/>
    <p:sldId id="256" r:id="rId14"/>
    <p:sldId id="393" r:id="rId15"/>
    <p:sldId id="318" r:id="rId16"/>
    <p:sldId id="386" r:id="rId17"/>
    <p:sldId id="388" r:id="rId18"/>
    <p:sldId id="341" r:id="rId19"/>
    <p:sldId id="389" r:id="rId20"/>
    <p:sldId id="391" r:id="rId21"/>
    <p:sldId id="390" r:id="rId22"/>
    <p:sldId id="385" r:id="rId23"/>
    <p:sldId id="387" r:id="rId24"/>
    <p:sldId id="377" r:id="rId25"/>
    <p:sldId id="378" r:id="rId26"/>
  </p:sldIdLst>
  <p:sldSz cx="9144000" cy="6858000" type="screen4x3"/>
  <p:notesSz cx="6858000" cy="9144000"/>
  <p:defaultTextStyle>
    <a:defPPr>
      <a:defRPr lang="es-ES"/>
    </a:defPPr>
    <a:lvl1pPr algn="l" rtl="0" fontAlgn="base">
      <a:lnSpc>
        <a:spcPct val="90000"/>
      </a:lnSpc>
      <a:spcBef>
        <a:spcPct val="20000"/>
      </a:spcBef>
      <a:spcAft>
        <a:spcPct val="0"/>
      </a:spcAft>
      <a:defRPr sz="2000" kern="1200">
        <a:solidFill>
          <a:schemeClr val="tx1"/>
        </a:solidFill>
        <a:latin typeface="Arial" pitchFamily="34" charset="0"/>
        <a:ea typeface="+mn-ea"/>
        <a:cs typeface="+mn-cs"/>
      </a:defRPr>
    </a:lvl1pPr>
    <a:lvl2pPr marL="457200" algn="l" rtl="0" fontAlgn="base">
      <a:lnSpc>
        <a:spcPct val="90000"/>
      </a:lnSpc>
      <a:spcBef>
        <a:spcPct val="20000"/>
      </a:spcBef>
      <a:spcAft>
        <a:spcPct val="0"/>
      </a:spcAft>
      <a:defRPr sz="2000" kern="1200">
        <a:solidFill>
          <a:schemeClr val="tx1"/>
        </a:solidFill>
        <a:latin typeface="Arial" pitchFamily="34" charset="0"/>
        <a:ea typeface="+mn-ea"/>
        <a:cs typeface="+mn-cs"/>
      </a:defRPr>
    </a:lvl2pPr>
    <a:lvl3pPr marL="914400" algn="l" rtl="0" fontAlgn="base">
      <a:lnSpc>
        <a:spcPct val="90000"/>
      </a:lnSpc>
      <a:spcBef>
        <a:spcPct val="20000"/>
      </a:spcBef>
      <a:spcAft>
        <a:spcPct val="0"/>
      </a:spcAft>
      <a:defRPr sz="2000" kern="1200">
        <a:solidFill>
          <a:schemeClr val="tx1"/>
        </a:solidFill>
        <a:latin typeface="Arial" pitchFamily="34" charset="0"/>
        <a:ea typeface="+mn-ea"/>
        <a:cs typeface="+mn-cs"/>
      </a:defRPr>
    </a:lvl3pPr>
    <a:lvl4pPr marL="1371600" algn="l" rtl="0" fontAlgn="base">
      <a:lnSpc>
        <a:spcPct val="90000"/>
      </a:lnSpc>
      <a:spcBef>
        <a:spcPct val="20000"/>
      </a:spcBef>
      <a:spcAft>
        <a:spcPct val="0"/>
      </a:spcAft>
      <a:defRPr sz="2000" kern="1200">
        <a:solidFill>
          <a:schemeClr val="tx1"/>
        </a:solidFill>
        <a:latin typeface="Arial" pitchFamily="34" charset="0"/>
        <a:ea typeface="+mn-ea"/>
        <a:cs typeface="+mn-cs"/>
      </a:defRPr>
    </a:lvl4pPr>
    <a:lvl5pPr marL="1828800" algn="l" rtl="0" fontAlgn="base">
      <a:lnSpc>
        <a:spcPct val="90000"/>
      </a:lnSpc>
      <a:spcBef>
        <a:spcPct val="20000"/>
      </a:spcBef>
      <a:spcAft>
        <a:spcPct val="0"/>
      </a:spcAft>
      <a:defRPr sz="2000" kern="1200">
        <a:solidFill>
          <a:schemeClr val="tx1"/>
        </a:solidFill>
        <a:latin typeface="Arial" pitchFamily="34" charset="0"/>
        <a:ea typeface="+mn-ea"/>
        <a:cs typeface="+mn-cs"/>
      </a:defRPr>
    </a:lvl5pPr>
    <a:lvl6pPr marL="2286000" algn="l" defTabSz="914400" rtl="0" eaLnBrk="1" latinLnBrk="0" hangingPunct="1">
      <a:defRPr sz="2000" kern="1200">
        <a:solidFill>
          <a:schemeClr val="tx1"/>
        </a:solidFill>
        <a:latin typeface="Arial" pitchFamily="34" charset="0"/>
        <a:ea typeface="+mn-ea"/>
        <a:cs typeface="+mn-cs"/>
      </a:defRPr>
    </a:lvl6pPr>
    <a:lvl7pPr marL="2743200" algn="l" defTabSz="914400" rtl="0" eaLnBrk="1" latinLnBrk="0" hangingPunct="1">
      <a:defRPr sz="2000" kern="1200">
        <a:solidFill>
          <a:schemeClr val="tx1"/>
        </a:solidFill>
        <a:latin typeface="Arial" pitchFamily="34" charset="0"/>
        <a:ea typeface="+mn-ea"/>
        <a:cs typeface="+mn-cs"/>
      </a:defRPr>
    </a:lvl7pPr>
    <a:lvl8pPr marL="3200400" algn="l" defTabSz="914400" rtl="0" eaLnBrk="1" latinLnBrk="0" hangingPunct="1">
      <a:defRPr sz="2000" kern="1200">
        <a:solidFill>
          <a:schemeClr val="tx1"/>
        </a:solidFill>
        <a:latin typeface="Arial" pitchFamily="34" charset="0"/>
        <a:ea typeface="+mn-ea"/>
        <a:cs typeface="+mn-cs"/>
      </a:defRPr>
    </a:lvl8pPr>
    <a:lvl9pPr marL="3657600" algn="l" defTabSz="914400" rtl="0" eaLnBrk="1" latinLnBrk="0" hangingPunct="1">
      <a:defRPr sz="20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CC"/>
    <a:srgbClr val="339933"/>
    <a:srgbClr val="EAEAEA"/>
  </p:clrMru>
</p:presentationPr>
</file>

<file path=ppt/tableStyles.xml><?xml version="1.0" encoding="utf-8"?>
<a:tblStyleLst xmlns:a="http://schemas.openxmlformats.org/drawingml/2006/main" def="{5C22544A-7EE6-4342-B048-85BDC9FD1C3A}">
  <a:tblStyle styleId="{125E5076-3810-47DD-B79F-674D7AD40C01}" styleName="Estilo oscuro 1 - Énfasis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35" autoAdjust="0"/>
    <p:restoredTop sz="57843" autoAdjust="0"/>
  </p:normalViewPr>
  <p:slideViewPr>
    <p:cSldViewPr>
      <p:cViewPr>
        <p:scale>
          <a:sx n="70" d="100"/>
          <a:sy n="70" d="100"/>
        </p:scale>
        <p:origin x="-1152" y="-2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slide" Target="slides/slide9.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handoutMaster" Target="handoutMasters/handoutMaster1.xml"/><Relationship Id="rId10" Type="http://schemas.openxmlformats.org/officeDocument/2006/relationships/slideMaster" Target="slideMasters/slideMaster10.xml"/><Relationship Id="rId19" Type="http://schemas.openxmlformats.org/officeDocument/2006/relationships/slide" Target="slides/slide7.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s-MX"/>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4BEF61D-3075-4225-966C-7DE3FA7225CF}" type="datetimeFigureOut">
              <a:rPr lang="es-MX"/>
              <a:pPr>
                <a:defRPr/>
              </a:pPr>
              <a:t>02/12/2015</a:t>
            </a:fld>
            <a:endParaRPr lang="es-MX"/>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s-MX"/>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91764405-0EA8-404C-87C8-320926D742F0}" type="slidenum">
              <a:rPr lang="es-MX"/>
              <a:pPr>
                <a:defRPr/>
              </a:pPr>
              <a:t>‹Nº›</a:t>
            </a:fld>
            <a:endParaRPr lang="es-MX"/>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200">
                <a:latin typeface="Arial" charset="0"/>
              </a:defRPr>
            </a:lvl1pPr>
          </a:lstStyle>
          <a:p>
            <a:pPr>
              <a:defRPr/>
            </a:pPr>
            <a:endParaRPr lang="es-ES"/>
          </a:p>
        </p:txBody>
      </p:sp>
      <p:sp>
        <p:nvSpPr>
          <p:cNvPr id="136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200">
                <a:latin typeface="Arial" charset="0"/>
              </a:defRPr>
            </a:lvl1pPr>
          </a:lstStyle>
          <a:p>
            <a:pPr>
              <a:defRPr/>
            </a:pPr>
            <a:endParaRPr lang="es-ES"/>
          </a:p>
        </p:txBody>
      </p:sp>
      <p:sp>
        <p:nvSpPr>
          <p:cNvPr id="573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36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136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spcBef>
                <a:spcPct val="0"/>
              </a:spcBef>
              <a:defRPr sz="1200">
                <a:latin typeface="Arial" charset="0"/>
              </a:defRPr>
            </a:lvl1pPr>
          </a:lstStyle>
          <a:p>
            <a:pPr>
              <a:defRPr/>
            </a:pPr>
            <a:endParaRPr lang="es-ES"/>
          </a:p>
        </p:txBody>
      </p:sp>
      <p:sp>
        <p:nvSpPr>
          <p:cNvPr id="136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defRPr sz="1200">
                <a:latin typeface="Arial" charset="0"/>
              </a:defRPr>
            </a:lvl1pPr>
          </a:lstStyle>
          <a:p>
            <a:pPr>
              <a:defRPr/>
            </a:pPr>
            <a:fld id="{A297697C-3C23-4A58-B948-184E887A0E6F}" type="slidenum">
              <a:rPr lang="es-ES"/>
              <a:pPr>
                <a:defRPr/>
              </a:pPr>
              <a:t>‹Nº›</a:t>
            </a:fld>
            <a:endParaRPr lang="es-E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4C5D0DFC-E9E4-4D0F-97FE-CC040343F07A}" type="slidenum">
              <a:rPr lang="es-ES" smtClean="0">
                <a:latin typeface="Arial" pitchFamily="34" charset="0"/>
              </a:rPr>
              <a:pPr/>
              <a:t>2</a:t>
            </a:fld>
            <a:endParaRPr lang="es-ES" smtClean="0">
              <a:latin typeface="Arial" pitchFamily="34"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s-MX"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MX" dirty="0" smtClean="0"/>
              <a:t>No</a:t>
            </a:r>
            <a:r>
              <a:rPr lang="es-MX" baseline="0" dirty="0" smtClean="0"/>
              <a:t> hay viento favorable para el que no sabe a dónde va</a:t>
            </a:r>
            <a:endParaRPr lang="es-MX" dirty="0"/>
          </a:p>
        </p:txBody>
      </p:sp>
      <p:sp>
        <p:nvSpPr>
          <p:cNvPr id="4" name="3 Marcador de número de diapositiva"/>
          <p:cNvSpPr>
            <a:spLocks noGrp="1"/>
          </p:cNvSpPr>
          <p:nvPr>
            <p:ph type="sldNum" sz="quarter" idx="10"/>
          </p:nvPr>
        </p:nvSpPr>
        <p:spPr/>
        <p:txBody>
          <a:bodyPr/>
          <a:lstStyle/>
          <a:p>
            <a:pPr>
              <a:defRPr/>
            </a:pPr>
            <a:fld id="{A297697C-3C23-4A58-B948-184E887A0E6F}" type="slidenum">
              <a:rPr lang="es-ES" smtClean="0"/>
              <a:pPr>
                <a:defRPr/>
              </a:pPr>
              <a:t>4</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342843" indent="-342843" defTabSz="914250" eaLnBrk="1" fontAlgn="auto" hangingPunct="1">
              <a:spcBef>
                <a:spcPct val="20000"/>
              </a:spcBef>
              <a:spcAft>
                <a:spcPts val="0"/>
              </a:spcAft>
              <a:buClr>
                <a:schemeClr val="accent1"/>
              </a:buClr>
              <a:buSzPct val="70000"/>
              <a:defRPr/>
            </a:pPr>
            <a:r>
              <a:rPr lang="es-MX" dirty="0" smtClean="0">
                <a:solidFill>
                  <a:schemeClr val="tx2"/>
                </a:solidFill>
                <a:latin typeface="+mn-lt"/>
              </a:rPr>
              <a:t>El liderazgo situacional. Se adecua, mejora.</a:t>
            </a:r>
          </a:p>
          <a:p>
            <a:pPr marL="342843" indent="-342843" defTabSz="914250" eaLnBrk="1" fontAlgn="auto" hangingPunct="1">
              <a:spcBef>
                <a:spcPct val="20000"/>
              </a:spcBef>
              <a:spcAft>
                <a:spcPts val="0"/>
              </a:spcAft>
              <a:buClr>
                <a:schemeClr val="accent1"/>
              </a:buClr>
              <a:buSzPct val="70000"/>
              <a:defRPr/>
            </a:pPr>
            <a:r>
              <a:rPr lang="es-MX" dirty="0" smtClean="0">
                <a:solidFill>
                  <a:schemeClr val="tx2"/>
                </a:solidFill>
                <a:latin typeface="+mn-lt"/>
              </a:rPr>
              <a:t>El liderazgo transformacional. Plantea, crea, visualiza. </a:t>
            </a:r>
          </a:p>
          <a:p>
            <a:pPr marL="342843" indent="-342843" defTabSz="914250" eaLnBrk="1" fontAlgn="auto" hangingPunct="1">
              <a:spcBef>
                <a:spcPct val="20000"/>
              </a:spcBef>
              <a:spcAft>
                <a:spcPts val="0"/>
              </a:spcAft>
              <a:buClr>
                <a:schemeClr val="accent1"/>
              </a:buClr>
              <a:buSzPct val="70000"/>
              <a:defRPr/>
            </a:pPr>
            <a:r>
              <a:rPr lang="es-MX" dirty="0" smtClean="0">
                <a:solidFill>
                  <a:schemeClr val="tx2"/>
                </a:solidFill>
                <a:latin typeface="+mn-lt"/>
              </a:rPr>
              <a:t>El liderazgo ruta – meta. Impulsa, orienta.</a:t>
            </a:r>
            <a:endParaRPr lang="es-ES" dirty="0" smtClean="0">
              <a:solidFill>
                <a:schemeClr val="tx2"/>
              </a:solidFill>
              <a:latin typeface="+mn-lt"/>
            </a:endParaRPr>
          </a:p>
          <a:p>
            <a:endParaRPr lang="es-MX" dirty="0"/>
          </a:p>
        </p:txBody>
      </p:sp>
      <p:sp>
        <p:nvSpPr>
          <p:cNvPr id="4" name="3 Marcador de número de diapositiva"/>
          <p:cNvSpPr>
            <a:spLocks noGrp="1"/>
          </p:cNvSpPr>
          <p:nvPr>
            <p:ph type="sldNum" sz="quarter" idx="10"/>
          </p:nvPr>
        </p:nvSpPr>
        <p:spPr/>
        <p:txBody>
          <a:bodyPr/>
          <a:lstStyle/>
          <a:p>
            <a:fld id="{3206F921-8996-46BF-9F3C-7CD404DEF91E}" type="slidenum">
              <a:rPr lang="es-MX" smtClean="0"/>
              <a:pPr/>
              <a:t>7</a:t>
            </a:fld>
            <a:endParaRPr lang="es-MX"/>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411480" marR="0" lvl="0" indent="-342900" algn="ctr" defTabSz="914400" rtl="0" eaLnBrk="1" fontAlgn="auto" latinLnBrk="0" hangingPunct="1">
              <a:lnSpc>
                <a:spcPct val="100000"/>
              </a:lnSpc>
              <a:spcBef>
                <a:spcPts val="700"/>
              </a:spcBef>
              <a:spcAft>
                <a:spcPts val="0"/>
              </a:spcAft>
              <a:buClr>
                <a:schemeClr val="tx2"/>
              </a:buClr>
              <a:buSzPct val="95000"/>
              <a:buFont typeface="Arial" charset="0"/>
              <a:buNone/>
              <a:tabLst/>
              <a:defRPr/>
            </a:pPr>
            <a:r>
              <a:rPr lang="es-MX" sz="1200" noProof="0" dirty="0" smtClean="0"/>
              <a:t>Ejercicios básicos de Liderazgo</a:t>
            </a:r>
            <a:endParaRPr kumimoji="0" lang="es-MX"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a:p>
            <a:pPr marL="411480" marR="0" lvl="0" indent="-342900" algn="just" defTabSz="914400" rtl="0" eaLnBrk="1" fontAlgn="auto" latinLnBrk="0" hangingPunct="1">
              <a:lnSpc>
                <a:spcPct val="100000"/>
              </a:lnSpc>
              <a:spcBef>
                <a:spcPts val="700"/>
              </a:spcBef>
              <a:spcAft>
                <a:spcPts val="0"/>
              </a:spcAft>
              <a:buClr>
                <a:schemeClr val="tx2"/>
              </a:buClr>
              <a:buSzPct val="95000"/>
              <a:buFont typeface="Arial" charset="0"/>
              <a:buNone/>
              <a:tabLst/>
              <a:defRPr/>
            </a:pPr>
            <a:r>
              <a:rPr kumimoji="0" lang="es-MX"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1- Practique las habilidades de liderazgo en cualquier situación.</a:t>
            </a:r>
          </a:p>
          <a:p>
            <a:pPr marL="411480" marR="0" lvl="0" indent="-342900" algn="just" defTabSz="914400" rtl="0" eaLnBrk="1" fontAlgn="auto" latinLnBrk="0" hangingPunct="1">
              <a:lnSpc>
                <a:spcPct val="100000"/>
              </a:lnSpc>
              <a:spcBef>
                <a:spcPts val="700"/>
              </a:spcBef>
              <a:spcAft>
                <a:spcPts val="0"/>
              </a:spcAft>
              <a:buClr>
                <a:schemeClr val="tx2"/>
              </a:buClr>
              <a:buSzPct val="95000"/>
              <a:buFont typeface="Wingdings"/>
              <a:buNone/>
              <a:tabLst/>
              <a:defRPr/>
            </a:pPr>
            <a:r>
              <a:rPr kumimoji="0" lang="es-MX"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 Experimente con las habilidades que no le son naturales.</a:t>
            </a:r>
          </a:p>
          <a:p>
            <a:pPr marL="411480" marR="0" lvl="0" indent="-342900" algn="just" defTabSz="914400" rtl="0" eaLnBrk="1" fontAlgn="auto" latinLnBrk="0" hangingPunct="1">
              <a:lnSpc>
                <a:spcPct val="100000"/>
              </a:lnSpc>
              <a:spcBef>
                <a:spcPts val="700"/>
              </a:spcBef>
              <a:spcAft>
                <a:spcPts val="0"/>
              </a:spcAft>
              <a:buClr>
                <a:schemeClr val="tx2"/>
              </a:buClr>
              <a:buSzPct val="95000"/>
              <a:buFont typeface="Wingdings"/>
              <a:buNone/>
              <a:tabLst/>
              <a:defRPr/>
            </a:pPr>
            <a:r>
              <a:rPr kumimoji="0" lang="es-MX"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3.- Conozca más al seguidor, para aprender del liderazgo. </a:t>
            </a:r>
          </a:p>
          <a:p>
            <a:endParaRPr lang="es-MX" dirty="0" smtClean="0"/>
          </a:p>
          <a:p>
            <a:endParaRPr lang="es-MX" dirty="0"/>
          </a:p>
        </p:txBody>
      </p:sp>
      <p:sp>
        <p:nvSpPr>
          <p:cNvPr id="4" name="3 Marcador de número de diapositiva"/>
          <p:cNvSpPr>
            <a:spLocks noGrp="1"/>
          </p:cNvSpPr>
          <p:nvPr>
            <p:ph type="sldNum" sz="quarter" idx="10"/>
          </p:nvPr>
        </p:nvSpPr>
        <p:spPr/>
        <p:txBody>
          <a:bodyPr/>
          <a:lstStyle/>
          <a:p>
            <a:pPr>
              <a:defRPr/>
            </a:pPr>
            <a:fld id="{A297697C-3C23-4A58-B948-184E887A0E6F}" type="slidenum">
              <a:rPr lang="es-ES" smtClean="0"/>
              <a:pPr>
                <a:defRPr/>
              </a:pPr>
              <a:t>8</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MX" dirty="0" smtClean="0"/>
              <a:t>Fuente: </a:t>
            </a:r>
            <a:r>
              <a:rPr lang="es-MX" dirty="0" err="1" smtClean="0"/>
              <a:t>Hellriegel</a:t>
            </a:r>
            <a:r>
              <a:rPr lang="es-MX" dirty="0" smtClean="0"/>
              <a:t>,</a:t>
            </a:r>
            <a:r>
              <a:rPr lang="es-MX" baseline="0" dirty="0" smtClean="0"/>
              <a:t> D., </a:t>
            </a:r>
            <a:r>
              <a:rPr lang="es-MX" baseline="0" dirty="0" err="1" smtClean="0"/>
              <a:t>Slocum</a:t>
            </a:r>
            <a:r>
              <a:rPr lang="es-MX" baseline="0" dirty="0" smtClean="0"/>
              <a:t>, J. ( 1998) Administración. México. Internacional </a:t>
            </a:r>
            <a:r>
              <a:rPr lang="es-MX" baseline="0" dirty="0" err="1" smtClean="0"/>
              <a:t>Thomson</a:t>
            </a:r>
            <a:r>
              <a:rPr lang="es-MX" baseline="0" dirty="0" smtClean="0"/>
              <a:t> </a:t>
            </a:r>
            <a:r>
              <a:rPr lang="es-MX" baseline="0" dirty="0" err="1" smtClean="0"/>
              <a:t>pp</a:t>
            </a:r>
            <a:r>
              <a:rPr lang="es-MX" baseline="0" dirty="0" smtClean="0"/>
              <a:t> 515</a:t>
            </a:r>
            <a:endParaRPr lang="es-MX" dirty="0"/>
          </a:p>
        </p:txBody>
      </p:sp>
      <p:sp>
        <p:nvSpPr>
          <p:cNvPr id="4" name="3 Marcador de número de diapositiva"/>
          <p:cNvSpPr>
            <a:spLocks noGrp="1"/>
          </p:cNvSpPr>
          <p:nvPr>
            <p:ph type="sldNum" sz="quarter" idx="10"/>
          </p:nvPr>
        </p:nvSpPr>
        <p:spPr/>
        <p:txBody>
          <a:bodyPr/>
          <a:lstStyle/>
          <a:p>
            <a:pPr>
              <a:defRPr/>
            </a:pPr>
            <a:fld id="{A297697C-3C23-4A58-B948-184E887A0E6F}" type="slidenum">
              <a:rPr lang="es-ES" smtClean="0"/>
              <a:pPr>
                <a:defRPr/>
              </a:pPr>
              <a:t>9</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MX" sz="1200" dirty="0" smtClean="0">
                <a:latin typeface="Times New Roman" pitchFamily="18" charset="0"/>
                <a:cs typeface="Times New Roman" pitchFamily="18" charset="0"/>
              </a:rPr>
              <a:t>Norma es directora de una Universidad privada. Decide quién dará qué clases, además de otras responsabilidades, selecciona y contrata al personal administrativo. La atmósfera es tensa en general y en especial entre los investigadores</a:t>
            </a:r>
            <a:endParaRPr lang="es-MX" dirty="0"/>
          </a:p>
        </p:txBody>
      </p:sp>
      <p:sp>
        <p:nvSpPr>
          <p:cNvPr id="4" name="3 Marcador de número de diapositiva"/>
          <p:cNvSpPr>
            <a:spLocks noGrp="1"/>
          </p:cNvSpPr>
          <p:nvPr>
            <p:ph type="sldNum" sz="quarter" idx="10"/>
          </p:nvPr>
        </p:nvSpPr>
        <p:spPr/>
        <p:txBody>
          <a:bodyPr/>
          <a:lstStyle/>
          <a:p>
            <a:pPr>
              <a:defRPr/>
            </a:pPr>
            <a:fld id="{A297697C-3C23-4A58-B948-184E887A0E6F}" type="slidenum">
              <a:rPr lang="es-ES" smtClean="0"/>
              <a:pPr>
                <a:defRPr/>
              </a:pPr>
              <a:t>10</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MX"/>
          </a:p>
        </p:txBody>
      </p:sp>
      <p:sp>
        <p:nvSpPr>
          <p:cNvPr id="4" name="29 Marcador de fecha"/>
          <p:cNvSpPr>
            <a:spLocks noGrp="1"/>
          </p:cNvSpPr>
          <p:nvPr>
            <p:ph type="dt" sz="half" idx="10"/>
          </p:nvPr>
        </p:nvSpPr>
        <p:spPr/>
        <p:txBody>
          <a:bodyPr/>
          <a:lstStyle>
            <a:lvl1pPr>
              <a:defRPr/>
            </a:lvl1pPr>
          </a:lstStyle>
          <a:p>
            <a:pPr>
              <a:defRPr/>
            </a:pPr>
            <a:endParaRPr lang="es-ES"/>
          </a:p>
        </p:txBody>
      </p:sp>
      <p:sp>
        <p:nvSpPr>
          <p:cNvPr id="5" name="18 Marcador de pie de página"/>
          <p:cNvSpPr>
            <a:spLocks noGrp="1"/>
          </p:cNvSpPr>
          <p:nvPr>
            <p:ph type="ftr" sz="quarter" idx="11"/>
          </p:nvPr>
        </p:nvSpPr>
        <p:spPr/>
        <p:txBody>
          <a:bodyPr/>
          <a:lstStyle>
            <a:lvl1pPr>
              <a:defRPr/>
            </a:lvl1pPr>
          </a:lstStyle>
          <a:p>
            <a:pPr>
              <a:defRPr/>
            </a:pPr>
            <a:endParaRPr lang="es-ES"/>
          </a:p>
        </p:txBody>
      </p:sp>
      <p:sp>
        <p:nvSpPr>
          <p:cNvPr id="6" name="26 Marcador de número de diapositiva"/>
          <p:cNvSpPr>
            <a:spLocks noGrp="1"/>
          </p:cNvSpPr>
          <p:nvPr>
            <p:ph type="sldNum" sz="quarter" idx="12"/>
          </p:nvPr>
        </p:nvSpPr>
        <p:spPr/>
        <p:txBody>
          <a:bodyPr/>
          <a:lstStyle>
            <a:lvl1pPr>
              <a:defRPr/>
            </a:lvl1pPr>
          </a:lstStyle>
          <a:p>
            <a:pPr>
              <a:defRPr/>
            </a:pPr>
            <a:fld id="{9CFE7298-FCD7-46CE-809A-4C36D98CC4A7}" type="slidenum">
              <a:rPr lang="es-ES"/>
              <a:pPr>
                <a:defRPr/>
              </a:pPr>
              <a:t>‹Nº›</a:t>
            </a:fld>
            <a:endParaRPr lang="es-ES" dirty="0"/>
          </a:p>
        </p:txBody>
      </p:sp>
    </p:spTree>
  </p:cSld>
  <p:clrMapOvr>
    <a:masterClrMapping/>
  </p:clrMapOvr>
  <p:transition>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29 Marcador de fecha"/>
          <p:cNvSpPr>
            <a:spLocks noGrp="1"/>
          </p:cNvSpPr>
          <p:nvPr>
            <p:ph type="dt" sz="half" idx="10"/>
          </p:nvPr>
        </p:nvSpPr>
        <p:spPr/>
        <p:txBody>
          <a:bodyPr/>
          <a:lstStyle>
            <a:lvl1pPr>
              <a:defRPr/>
            </a:lvl1pPr>
          </a:lstStyle>
          <a:p>
            <a:pPr>
              <a:defRPr/>
            </a:pPr>
            <a:endParaRPr lang="es-ES"/>
          </a:p>
        </p:txBody>
      </p:sp>
      <p:sp>
        <p:nvSpPr>
          <p:cNvPr id="5" name="18 Marcador de pie de página"/>
          <p:cNvSpPr>
            <a:spLocks noGrp="1"/>
          </p:cNvSpPr>
          <p:nvPr>
            <p:ph type="ftr" sz="quarter" idx="11"/>
          </p:nvPr>
        </p:nvSpPr>
        <p:spPr/>
        <p:txBody>
          <a:bodyPr/>
          <a:lstStyle>
            <a:lvl1pPr>
              <a:defRPr/>
            </a:lvl1pPr>
          </a:lstStyle>
          <a:p>
            <a:pPr>
              <a:defRPr/>
            </a:pPr>
            <a:endParaRPr lang="es-ES"/>
          </a:p>
        </p:txBody>
      </p:sp>
      <p:sp>
        <p:nvSpPr>
          <p:cNvPr id="6" name="26 Marcador de número de diapositiva"/>
          <p:cNvSpPr>
            <a:spLocks noGrp="1"/>
          </p:cNvSpPr>
          <p:nvPr>
            <p:ph type="sldNum" sz="quarter" idx="12"/>
          </p:nvPr>
        </p:nvSpPr>
        <p:spPr/>
        <p:txBody>
          <a:bodyPr/>
          <a:lstStyle>
            <a:lvl1pPr>
              <a:defRPr/>
            </a:lvl1pPr>
          </a:lstStyle>
          <a:p>
            <a:pPr>
              <a:defRPr/>
            </a:pPr>
            <a:fld id="{9CBD0E2A-A22E-4319-93D0-A8EB02E4A164}" type="slidenum">
              <a:rPr lang="es-ES"/>
              <a:pPr>
                <a:defRPr/>
              </a:pPr>
              <a:t>‹Nº›</a:t>
            </a:fld>
            <a:endParaRPr lang="es-ES" dirty="0"/>
          </a:p>
        </p:txBody>
      </p:sp>
    </p:spTree>
  </p:cSld>
  <p:clrMapOvr>
    <a:masterClrMapping/>
  </p:clrMapOvr>
  <p:transition>
    <p:randomBar dir="vert"/>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19B5C166-5B9C-478E-8219-D364C09A3DFB}" type="slidenum">
              <a:rPr lang="es-ES"/>
              <a:pPr>
                <a:defRPr/>
              </a:pPr>
              <a:t>‹Nº›</a:t>
            </a:fld>
            <a:endParaRPr lang="es-ES"/>
          </a:p>
        </p:txBody>
      </p:sp>
    </p:spTree>
  </p:cSld>
  <p:clrMapOvr>
    <a:masterClrMapping/>
  </p:clrMapOvr>
  <p:transition>
    <p:fade/>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BD11F875-1089-4BB6-A8CD-3C70BE572951}" type="slidenum">
              <a:rPr lang="es-ES"/>
              <a:pPr>
                <a:defRPr/>
              </a:pPr>
              <a:t>‹Nº›</a:t>
            </a:fld>
            <a:endParaRPr lang="es-ES"/>
          </a:p>
        </p:txBody>
      </p:sp>
    </p:spTree>
  </p:cSld>
  <p:clrMapOvr>
    <a:masterClrMapping/>
  </p:clrMapOvr>
  <p:transition>
    <p:fade/>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7950" y="152400"/>
            <a:ext cx="1924050" cy="5334000"/>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685800" y="152400"/>
            <a:ext cx="5619750" cy="53340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A830EDB1-72A8-4475-A9DF-8AF86A5DA4C4}" type="slidenum">
              <a:rPr lang="es-ES"/>
              <a:pPr>
                <a:defRPr/>
              </a:pPr>
              <a:t>‹Nº›</a:t>
            </a:fld>
            <a:endParaRPr lang="es-ES"/>
          </a:p>
        </p:txBody>
      </p:sp>
    </p:spTree>
  </p:cSld>
  <p:clrMapOvr>
    <a:masterClrMapping/>
  </p:clrMapOvr>
  <p:transition>
    <p:fade/>
  </p:transition>
</p:sldLayout>
</file>

<file path=ppt/slideLayouts/slideLayout10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MX"/>
          </a:p>
        </p:txBody>
      </p:sp>
      <p:sp>
        <p:nvSpPr>
          <p:cNvPr id="4" name="Rectangle 68"/>
          <p:cNvSpPr>
            <a:spLocks noGrp="1" noChangeArrowheads="1"/>
          </p:cNvSpPr>
          <p:nvPr>
            <p:ph type="dt" sz="quarter" idx="10"/>
          </p:nvPr>
        </p:nvSpPr>
        <p:spPr>
          <a:ln/>
        </p:spPr>
        <p:txBody>
          <a:bodyPr/>
          <a:lstStyle>
            <a:lvl1pPr>
              <a:defRPr/>
            </a:lvl1pPr>
          </a:lstStyle>
          <a:p>
            <a:pPr>
              <a:defRPr/>
            </a:pPr>
            <a:endParaRPr lang="es-ES"/>
          </a:p>
        </p:txBody>
      </p:sp>
      <p:sp>
        <p:nvSpPr>
          <p:cNvPr id="5" name="Rectangle 69"/>
          <p:cNvSpPr>
            <a:spLocks noGrp="1" noChangeArrowheads="1"/>
          </p:cNvSpPr>
          <p:nvPr>
            <p:ph type="ftr" sz="quarter" idx="11"/>
          </p:nvPr>
        </p:nvSpPr>
        <p:spPr>
          <a:ln/>
        </p:spPr>
        <p:txBody>
          <a:bodyPr/>
          <a:lstStyle>
            <a:lvl1pPr>
              <a:defRPr/>
            </a:lvl1pPr>
          </a:lstStyle>
          <a:p>
            <a:pPr>
              <a:defRPr/>
            </a:pPr>
            <a:endParaRPr lang="es-ES"/>
          </a:p>
        </p:txBody>
      </p:sp>
      <p:sp>
        <p:nvSpPr>
          <p:cNvPr id="6" name="Rectangle 70"/>
          <p:cNvSpPr>
            <a:spLocks noGrp="1" noChangeArrowheads="1"/>
          </p:cNvSpPr>
          <p:nvPr>
            <p:ph type="sldNum" sz="quarter" idx="12"/>
          </p:nvPr>
        </p:nvSpPr>
        <p:spPr>
          <a:ln/>
        </p:spPr>
        <p:txBody>
          <a:bodyPr/>
          <a:lstStyle>
            <a:lvl1pPr>
              <a:defRPr/>
            </a:lvl1pPr>
          </a:lstStyle>
          <a:p>
            <a:pPr>
              <a:defRPr/>
            </a:pPr>
            <a:fld id="{908E1B32-EA02-4F5C-BE1D-1BAF7CB200D4}" type="slidenum">
              <a:rPr lang="es-ES"/>
              <a:pPr>
                <a:defRPr/>
              </a:pPr>
              <a:t>‹Nº›</a:t>
            </a:fld>
            <a:endParaRPr lang="es-ES"/>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68"/>
          <p:cNvSpPr>
            <a:spLocks noGrp="1" noChangeArrowheads="1"/>
          </p:cNvSpPr>
          <p:nvPr>
            <p:ph type="dt" sz="quarter" idx="10"/>
          </p:nvPr>
        </p:nvSpPr>
        <p:spPr>
          <a:ln/>
        </p:spPr>
        <p:txBody>
          <a:bodyPr/>
          <a:lstStyle>
            <a:lvl1pPr>
              <a:defRPr/>
            </a:lvl1pPr>
          </a:lstStyle>
          <a:p>
            <a:pPr>
              <a:defRPr/>
            </a:pPr>
            <a:endParaRPr lang="es-ES"/>
          </a:p>
        </p:txBody>
      </p:sp>
      <p:sp>
        <p:nvSpPr>
          <p:cNvPr id="5" name="Rectangle 69"/>
          <p:cNvSpPr>
            <a:spLocks noGrp="1" noChangeArrowheads="1"/>
          </p:cNvSpPr>
          <p:nvPr>
            <p:ph type="ftr" sz="quarter" idx="11"/>
          </p:nvPr>
        </p:nvSpPr>
        <p:spPr>
          <a:ln/>
        </p:spPr>
        <p:txBody>
          <a:bodyPr/>
          <a:lstStyle>
            <a:lvl1pPr>
              <a:defRPr/>
            </a:lvl1pPr>
          </a:lstStyle>
          <a:p>
            <a:pPr>
              <a:defRPr/>
            </a:pPr>
            <a:endParaRPr lang="es-ES"/>
          </a:p>
        </p:txBody>
      </p:sp>
      <p:sp>
        <p:nvSpPr>
          <p:cNvPr id="6" name="Rectangle 70"/>
          <p:cNvSpPr>
            <a:spLocks noGrp="1" noChangeArrowheads="1"/>
          </p:cNvSpPr>
          <p:nvPr>
            <p:ph type="sldNum" sz="quarter" idx="12"/>
          </p:nvPr>
        </p:nvSpPr>
        <p:spPr>
          <a:ln/>
        </p:spPr>
        <p:txBody>
          <a:bodyPr/>
          <a:lstStyle>
            <a:lvl1pPr>
              <a:defRPr/>
            </a:lvl1pPr>
          </a:lstStyle>
          <a:p>
            <a:pPr>
              <a:defRPr/>
            </a:pPr>
            <a:fld id="{E7CE0D04-70E8-4A90-91E4-9509B4CF740E}" type="slidenum">
              <a:rPr lang="es-ES"/>
              <a:pPr>
                <a:defRPr/>
              </a:pPr>
              <a:t>‹Nº›</a:t>
            </a:fld>
            <a:endParaRPr lang="es-ES"/>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68"/>
          <p:cNvSpPr>
            <a:spLocks noGrp="1" noChangeArrowheads="1"/>
          </p:cNvSpPr>
          <p:nvPr>
            <p:ph type="dt" sz="quarter" idx="10"/>
          </p:nvPr>
        </p:nvSpPr>
        <p:spPr>
          <a:ln/>
        </p:spPr>
        <p:txBody>
          <a:bodyPr/>
          <a:lstStyle>
            <a:lvl1pPr>
              <a:defRPr/>
            </a:lvl1pPr>
          </a:lstStyle>
          <a:p>
            <a:pPr>
              <a:defRPr/>
            </a:pPr>
            <a:endParaRPr lang="es-ES"/>
          </a:p>
        </p:txBody>
      </p:sp>
      <p:sp>
        <p:nvSpPr>
          <p:cNvPr id="5" name="Rectangle 69"/>
          <p:cNvSpPr>
            <a:spLocks noGrp="1" noChangeArrowheads="1"/>
          </p:cNvSpPr>
          <p:nvPr>
            <p:ph type="ftr" sz="quarter" idx="11"/>
          </p:nvPr>
        </p:nvSpPr>
        <p:spPr>
          <a:ln/>
        </p:spPr>
        <p:txBody>
          <a:bodyPr/>
          <a:lstStyle>
            <a:lvl1pPr>
              <a:defRPr/>
            </a:lvl1pPr>
          </a:lstStyle>
          <a:p>
            <a:pPr>
              <a:defRPr/>
            </a:pPr>
            <a:endParaRPr lang="es-ES"/>
          </a:p>
        </p:txBody>
      </p:sp>
      <p:sp>
        <p:nvSpPr>
          <p:cNvPr id="6" name="Rectangle 70"/>
          <p:cNvSpPr>
            <a:spLocks noGrp="1" noChangeArrowheads="1"/>
          </p:cNvSpPr>
          <p:nvPr>
            <p:ph type="sldNum" sz="quarter" idx="12"/>
          </p:nvPr>
        </p:nvSpPr>
        <p:spPr>
          <a:ln/>
        </p:spPr>
        <p:txBody>
          <a:bodyPr/>
          <a:lstStyle>
            <a:lvl1pPr>
              <a:defRPr/>
            </a:lvl1pPr>
          </a:lstStyle>
          <a:p>
            <a:pPr>
              <a:defRPr/>
            </a:pPr>
            <a:fld id="{8184A5FA-6281-4F4D-96CD-4BF5E3913D1E}" type="slidenum">
              <a:rPr lang="es-ES"/>
              <a:pPr>
                <a:defRPr/>
              </a:pPr>
              <a:t>‹Nº›</a:t>
            </a:fld>
            <a:endParaRPr lang="es-ES"/>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Rectangle 68"/>
          <p:cNvSpPr>
            <a:spLocks noGrp="1" noChangeArrowheads="1"/>
          </p:cNvSpPr>
          <p:nvPr>
            <p:ph type="dt" sz="quarter" idx="10"/>
          </p:nvPr>
        </p:nvSpPr>
        <p:spPr>
          <a:ln/>
        </p:spPr>
        <p:txBody>
          <a:bodyPr/>
          <a:lstStyle>
            <a:lvl1pPr>
              <a:defRPr/>
            </a:lvl1pPr>
          </a:lstStyle>
          <a:p>
            <a:pPr>
              <a:defRPr/>
            </a:pPr>
            <a:endParaRPr lang="es-ES"/>
          </a:p>
        </p:txBody>
      </p:sp>
      <p:sp>
        <p:nvSpPr>
          <p:cNvPr id="6" name="Rectangle 69"/>
          <p:cNvSpPr>
            <a:spLocks noGrp="1" noChangeArrowheads="1"/>
          </p:cNvSpPr>
          <p:nvPr>
            <p:ph type="ftr" sz="quarter" idx="11"/>
          </p:nvPr>
        </p:nvSpPr>
        <p:spPr>
          <a:ln/>
        </p:spPr>
        <p:txBody>
          <a:bodyPr/>
          <a:lstStyle>
            <a:lvl1pPr>
              <a:defRPr/>
            </a:lvl1pPr>
          </a:lstStyle>
          <a:p>
            <a:pPr>
              <a:defRPr/>
            </a:pPr>
            <a:endParaRPr lang="es-ES"/>
          </a:p>
        </p:txBody>
      </p:sp>
      <p:sp>
        <p:nvSpPr>
          <p:cNvPr id="7" name="Rectangle 70"/>
          <p:cNvSpPr>
            <a:spLocks noGrp="1" noChangeArrowheads="1"/>
          </p:cNvSpPr>
          <p:nvPr>
            <p:ph type="sldNum" sz="quarter" idx="12"/>
          </p:nvPr>
        </p:nvSpPr>
        <p:spPr>
          <a:ln/>
        </p:spPr>
        <p:txBody>
          <a:bodyPr/>
          <a:lstStyle>
            <a:lvl1pPr>
              <a:defRPr/>
            </a:lvl1pPr>
          </a:lstStyle>
          <a:p>
            <a:pPr>
              <a:defRPr/>
            </a:pPr>
            <a:fld id="{C1EA54C2-6C1B-45E2-A523-AE94802D0E3D}" type="slidenum">
              <a:rPr lang="es-ES"/>
              <a:pPr>
                <a:defRPr/>
              </a:pPr>
              <a:t>‹Nº›</a:t>
            </a:fld>
            <a:endParaRPr lang="es-ES"/>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Rectangle 68"/>
          <p:cNvSpPr>
            <a:spLocks noGrp="1" noChangeArrowheads="1"/>
          </p:cNvSpPr>
          <p:nvPr>
            <p:ph type="dt" sz="quarter" idx="10"/>
          </p:nvPr>
        </p:nvSpPr>
        <p:spPr>
          <a:ln/>
        </p:spPr>
        <p:txBody>
          <a:bodyPr/>
          <a:lstStyle>
            <a:lvl1pPr>
              <a:defRPr/>
            </a:lvl1pPr>
          </a:lstStyle>
          <a:p>
            <a:pPr>
              <a:defRPr/>
            </a:pPr>
            <a:endParaRPr lang="es-ES"/>
          </a:p>
        </p:txBody>
      </p:sp>
      <p:sp>
        <p:nvSpPr>
          <p:cNvPr id="8" name="Rectangle 69"/>
          <p:cNvSpPr>
            <a:spLocks noGrp="1" noChangeArrowheads="1"/>
          </p:cNvSpPr>
          <p:nvPr>
            <p:ph type="ftr" sz="quarter" idx="11"/>
          </p:nvPr>
        </p:nvSpPr>
        <p:spPr>
          <a:ln/>
        </p:spPr>
        <p:txBody>
          <a:bodyPr/>
          <a:lstStyle>
            <a:lvl1pPr>
              <a:defRPr/>
            </a:lvl1pPr>
          </a:lstStyle>
          <a:p>
            <a:pPr>
              <a:defRPr/>
            </a:pPr>
            <a:endParaRPr lang="es-ES"/>
          </a:p>
        </p:txBody>
      </p:sp>
      <p:sp>
        <p:nvSpPr>
          <p:cNvPr id="9" name="Rectangle 70"/>
          <p:cNvSpPr>
            <a:spLocks noGrp="1" noChangeArrowheads="1"/>
          </p:cNvSpPr>
          <p:nvPr>
            <p:ph type="sldNum" sz="quarter" idx="12"/>
          </p:nvPr>
        </p:nvSpPr>
        <p:spPr>
          <a:ln/>
        </p:spPr>
        <p:txBody>
          <a:bodyPr/>
          <a:lstStyle>
            <a:lvl1pPr>
              <a:defRPr/>
            </a:lvl1pPr>
          </a:lstStyle>
          <a:p>
            <a:pPr>
              <a:defRPr/>
            </a:pPr>
            <a:fld id="{5F7F1981-CB0F-4291-B26A-EEFAC3FCDC74}" type="slidenum">
              <a:rPr lang="es-ES"/>
              <a:pPr>
                <a:defRPr/>
              </a:pPr>
              <a:t>‹Nº›</a:t>
            </a:fld>
            <a:endParaRPr lang="es-ES"/>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Rectangle 68"/>
          <p:cNvSpPr>
            <a:spLocks noGrp="1" noChangeArrowheads="1"/>
          </p:cNvSpPr>
          <p:nvPr>
            <p:ph type="dt" sz="quarter" idx="10"/>
          </p:nvPr>
        </p:nvSpPr>
        <p:spPr>
          <a:ln/>
        </p:spPr>
        <p:txBody>
          <a:bodyPr/>
          <a:lstStyle>
            <a:lvl1pPr>
              <a:defRPr/>
            </a:lvl1pPr>
          </a:lstStyle>
          <a:p>
            <a:pPr>
              <a:defRPr/>
            </a:pPr>
            <a:endParaRPr lang="es-ES"/>
          </a:p>
        </p:txBody>
      </p:sp>
      <p:sp>
        <p:nvSpPr>
          <p:cNvPr id="4" name="Rectangle 69"/>
          <p:cNvSpPr>
            <a:spLocks noGrp="1" noChangeArrowheads="1"/>
          </p:cNvSpPr>
          <p:nvPr>
            <p:ph type="ftr" sz="quarter" idx="11"/>
          </p:nvPr>
        </p:nvSpPr>
        <p:spPr>
          <a:ln/>
        </p:spPr>
        <p:txBody>
          <a:bodyPr/>
          <a:lstStyle>
            <a:lvl1pPr>
              <a:defRPr/>
            </a:lvl1pPr>
          </a:lstStyle>
          <a:p>
            <a:pPr>
              <a:defRPr/>
            </a:pPr>
            <a:endParaRPr lang="es-ES"/>
          </a:p>
        </p:txBody>
      </p:sp>
      <p:sp>
        <p:nvSpPr>
          <p:cNvPr id="5" name="Rectangle 70"/>
          <p:cNvSpPr>
            <a:spLocks noGrp="1" noChangeArrowheads="1"/>
          </p:cNvSpPr>
          <p:nvPr>
            <p:ph type="sldNum" sz="quarter" idx="12"/>
          </p:nvPr>
        </p:nvSpPr>
        <p:spPr>
          <a:ln/>
        </p:spPr>
        <p:txBody>
          <a:bodyPr/>
          <a:lstStyle>
            <a:lvl1pPr>
              <a:defRPr/>
            </a:lvl1pPr>
          </a:lstStyle>
          <a:p>
            <a:pPr>
              <a:defRPr/>
            </a:pPr>
            <a:fld id="{24645F67-9B6B-4AC5-9C00-9A5E137EC7EC}" type="slidenum">
              <a:rPr lang="es-ES"/>
              <a:pPr>
                <a:defRPr/>
              </a:pPr>
              <a:t>‹Nº›</a:t>
            </a:fld>
            <a:endParaRPr lang="es-ES"/>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68"/>
          <p:cNvSpPr>
            <a:spLocks noGrp="1" noChangeArrowheads="1"/>
          </p:cNvSpPr>
          <p:nvPr>
            <p:ph type="dt" sz="quarter" idx="10"/>
          </p:nvPr>
        </p:nvSpPr>
        <p:spPr>
          <a:ln/>
        </p:spPr>
        <p:txBody>
          <a:bodyPr/>
          <a:lstStyle>
            <a:lvl1pPr>
              <a:defRPr/>
            </a:lvl1pPr>
          </a:lstStyle>
          <a:p>
            <a:pPr>
              <a:defRPr/>
            </a:pPr>
            <a:endParaRPr lang="es-ES"/>
          </a:p>
        </p:txBody>
      </p:sp>
      <p:sp>
        <p:nvSpPr>
          <p:cNvPr id="3" name="Rectangle 69"/>
          <p:cNvSpPr>
            <a:spLocks noGrp="1" noChangeArrowheads="1"/>
          </p:cNvSpPr>
          <p:nvPr>
            <p:ph type="ftr" sz="quarter" idx="11"/>
          </p:nvPr>
        </p:nvSpPr>
        <p:spPr>
          <a:ln/>
        </p:spPr>
        <p:txBody>
          <a:bodyPr/>
          <a:lstStyle>
            <a:lvl1pPr>
              <a:defRPr/>
            </a:lvl1pPr>
          </a:lstStyle>
          <a:p>
            <a:pPr>
              <a:defRPr/>
            </a:pPr>
            <a:endParaRPr lang="es-ES"/>
          </a:p>
        </p:txBody>
      </p:sp>
      <p:sp>
        <p:nvSpPr>
          <p:cNvPr id="4" name="Rectangle 70"/>
          <p:cNvSpPr>
            <a:spLocks noGrp="1" noChangeArrowheads="1"/>
          </p:cNvSpPr>
          <p:nvPr>
            <p:ph type="sldNum" sz="quarter" idx="12"/>
          </p:nvPr>
        </p:nvSpPr>
        <p:spPr>
          <a:ln/>
        </p:spPr>
        <p:txBody>
          <a:bodyPr/>
          <a:lstStyle>
            <a:lvl1pPr>
              <a:defRPr/>
            </a:lvl1pPr>
          </a:lstStyle>
          <a:p>
            <a:pPr>
              <a:defRPr/>
            </a:pPr>
            <a:fld id="{754E2E5A-E47B-4DF7-B176-2ABF6A4F7D85}"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704850"/>
            <a:ext cx="2057400" cy="5619750"/>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704850"/>
            <a:ext cx="6019800" cy="56197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29 Marcador de fecha"/>
          <p:cNvSpPr>
            <a:spLocks noGrp="1"/>
          </p:cNvSpPr>
          <p:nvPr>
            <p:ph type="dt" sz="half" idx="10"/>
          </p:nvPr>
        </p:nvSpPr>
        <p:spPr/>
        <p:txBody>
          <a:bodyPr/>
          <a:lstStyle>
            <a:lvl1pPr>
              <a:defRPr/>
            </a:lvl1pPr>
          </a:lstStyle>
          <a:p>
            <a:pPr>
              <a:defRPr/>
            </a:pPr>
            <a:endParaRPr lang="es-ES"/>
          </a:p>
        </p:txBody>
      </p:sp>
      <p:sp>
        <p:nvSpPr>
          <p:cNvPr id="5" name="18 Marcador de pie de página"/>
          <p:cNvSpPr>
            <a:spLocks noGrp="1"/>
          </p:cNvSpPr>
          <p:nvPr>
            <p:ph type="ftr" sz="quarter" idx="11"/>
          </p:nvPr>
        </p:nvSpPr>
        <p:spPr/>
        <p:txBody>
          <a:bodyPr/>
          <a:lstStyle>
            <a:lvl1pPr>
              <a:defRPr/>
            </a:lvl1pPr>
          </a:lstStyle>
          <a:p>
            <a:pPr>
              <a:defRPr/>
            </a:pPr>
            <a:endParaRPr lang="es-ES"/>
          </a:p>
        </p:txBody>
      </p:sp>
      <p:sp>
        <p:nvSpPr>
          <p:cNvPr id="6" name="26 Marcador de número de diapositiva"/>
          <p:cNvSpPr>
            <a:spLocks noGrp="1"/>
          </p:cNvSpPr>
          <p:nvPr>
            <p:ph type="sldNum" sz="quarter" idx="12"/>
          </p:nvPr>
        </p:nvSpPr>
        <p:spPr/>
        <p:txBody>
          <a:bodyPr/>
          <a:lstStyle>
            <a:lvl1pPr>
              <a:defRPr/>
            </a:lvl1pPr>
          </a:lstStyle>
          <a:p>
            <a:pPr>
              <a:defRPr/>
            </a:pPr>
            <a:fld id="{7EE54FDE-29A7-465C-B5EB-1E2D09A871DD}" type="slidenum">
              <a:rPr lang="es-ES"/>
              <a:pPr>
                <a:defRPr/>
              </a:pPr>
              <a:t>‹Nº›</a:t>
            </a:fld>
            <a:endParaRPr lang="es-ES" dirty="0"/>
          </a:p>
        </p:txBody>
      </p:sp>
    </p:spTree>
  </p:cSld>
  <p:clrMapOvr>
    <a:masterClrMapping/>
  </p:clrMapOvr>
  <p:transition>
    <p:randomBar dir="vert"/>
  </p:transition>
</p:sldLayout>
</file>

<file path=ppt/slideLayouts/slideLayout11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68"/>
          <p:cNvSpPr>
            <a:spLocks noGrp="1" noChangeArrowheads="1"/>
          </p:cNvSpPr>
          <p:nvPr>
            <p:ph type="dt" sz="quarter" idx="10"/>
          </p:nvPr>
        </p:nvSpPr>
        <p:spPr>
          <a:ln/>
        </p:spPr>
        <p:txBody>
          <a:bodyPr/>
          <a:lstStyle>
            <a:lvl1pPr>
              <a:defRPr/>
            </a:lvl1pPr>
          </a:lstStyle>
          <a:p>
            <a:pPr>
              <a:defRPr/>
            </a:pPr>
            <a:endParaRPr lang="es-ES"/>
          </a:p>
        </p:txBody>
      </p:sp>
      <p:sp>
        <p:nvSpPr>
          <p:cNvPr id="6" name="Rectangle 69"/>
          <p:cNvSpPr>
            <a:spLocks noGrp="1" noChangeArrowheads="1"/>
          </p:cNvSpPr>
          <p:nvPr>
            <p:ph type="ftr" sz="quarter" idx="11"/>
          </p:nvPr>
        </p:nvSpPr>
        <p:spPr>
          <a:ln/>
        </p:spPr>
        <p:txBody>
          <a:bodyPr/>
          <a:lstStyle>
            <a:lvl1pPr>
              <a:defRPr/>
            </a:lvl1pPr>
          </a:lstStyle>
          <a:p>
            <a:pPr>
              <a:defRPr/>
            </a:pPr>
            <a:endParaRPr lang="es-ES"/>
          </a:p>
        </p:txBody>
      </p:sp>
      <p:sp>
        <p:nvSpPr>
          <p:cNvPr id="7" name="Rectangle 70"/>
          <p:cNvSpPr>
            <a:spLocks noGrp="1" noChangeArrowheads="1"/>
          </p:cNvSpPr>
          <p:nvPr>
            <p:ph type="sldNum" sz="quarter" idx="12"/>
          </p:nvPr>
        </p:nvSpPr>
        <p:spPr>
          <a:ln/>
        </p:spPr>
        <p:txBody>
          <a:bodyPr/>
          <a:lstStyle>
            <a:lvl1pPr>
              <a:defRPr/>
            </a:lvl1pPr>
          </a:lstStyle>
          <a:p>
            <a:pPr>
              <a:defRPr/>
            </a:pPr>
            <a:fld id="{A8FC2B0C-6401-4062-9BC5-C4CCE0A036D8}" type="slidenum">
              <a:rPr lang="es-ES"/>
              <a:pPr>
                <a:defRPr/>
              </a:pPr>
              <a:t>‹Nº›</a:t>
            </a:fld>
            <a:endParaRPr lang="es-ES"/>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68"/>
          <p:cNvSpPr>
            <a:spLocks noGrp="1" noChangeArrowheads="1"/>
          </p:cNvSpPr>
          <p:nvPr>
            <p:ph type="dt" sz="quarter" idx="10"/>
          </p:nvPr>
        </p:nvSpPr>
        <p:spPr>
          <a:ln/>
        </p:spPr>
        <p:txBody>
          <a:bodyPr/>
          <a:lstStyle>
            <a:lvl1pPr>
              <a:defRPr/>
            </a:lvl1pPr>
          </a:lstStyle>
          <a:p>
            <a:pPr>
              <a:defRPr/>
            </a:pPr>
            <a:endParaRPr lang="es-ES"/>
          </a:p>
        </p:txBody>
      </p:sp>
      <p:sp>
        <p:nvSpPr>
          <p:cNvPr id="6" name="Rectangle 69"/>
          <p:cNvSpPr>
            <a:spLocks noGrp="1" noChangeArrowheads="1"/>
          </p:cNvSpPr>
          <p:nvPr>
            <p:ph type="ftr" sz="quarter" idx="11"/>
          </p:nvPr>
        </p:nvSpPr>
        <p:spPr>
          <a:ln/>
        </p:spPr>
        <p:txBody>
          <a:bodyPr/>
          <a:lstStyle>
            <a:lvl1pPr>
              <a:defRPr/>
            </a:lvl1pPr>
          </a:lstStyle>
          <a:p>
            <a:pPr>
              <a:defRPr/>
            </a:pPr>
            <a:endParaRPr lang="es-ES"/>
          </a:p>
        </p:txBody>
      </p:sp>
      <p:sp>
        <p:nvSpPr>
          <p:cNvPr id="7" name="Rectangle 70"/>
          <p:cNvSpPr>
            <a:spLocks noGrp="1" noChangeArrowheads="1"/>
          </p:cNvSpPr>
          <p:nvPr>
            <p:ph type="sldNum" sz="quarter" idx="12"/>
          </p:nvPr>
        </p:nvSpPr>
        <p:spPr>
          <a:ln/>
        </p:spPr>
        <p:txBody>
          <a:bodyPr/>
          <a:lstStyle>
            <a:lvl1pPr>
              <a:defRPr/>
            </a:lvl1pPr>
          </a:lstStyle>
          <a:p>
            <a:pPr>
              <a:defRPr/>
            </a:pPr>
            <a:fld id="{B0B62588-3B82-4A7C-93BC-1E70CDCCDBF2}" type="slidenum">
              <a:rPr lang="es-ES"/>
              <a:pPr>
                <a:defRPr/>
              </a:pPr>
              <a:t>‹Nº›</a:t>
            </a:fld>
            <a:endParaRPr lang="es-ES"/>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68"/>
          <p:cNvSpPr>
            <a:spLocks noGrp="1" noChangeArrowheads="1"/>
          </p:cNvSpPr>
          <p:nvPr>
            <p:ph type="dt" sz="quarter" idx="10"/>
          </p:nvPr>
        </p:nvSpPr>
        <p:spPr>
          <a:ln/>
        </p:spPr>
        <p:txBody>
          <a:bodyPr/>
          <a:lstStyle>
            <a:lvl1pPr>
              <a:defRPr/>
            </a:lvl1pPr>
          </a:lstStyle>
          <a:p>
            <a:pPr>
              <a:defRPr/>
            </a:pPr>
            <a:endParaRPr lang="es-ES"/>
          </a:p>
        </p:txBody>
      </p:sp>
      <p:sp>
        <p:nvSpPr>
          <p:cNvPr id="5" name="Rectangle 69"/>
          <p:cNvSpPr>
            <a:spLocks noGrp="1" noChangeArrowheads="1"/>
          </p:cNvSpPr>
          <p:nvPr>
            <p:ph type="ftr" sz="quarter" idx="11"/>
          </p:nvPr>
        </p:nvSpPr>
        <p:spPr>
          <a:ln/>
        </p:spPr>
        <p:txBody>
          <a:bodyPr/>
          <a:lstStyle>
            <a:lvl1pPr>
              <a:defRPr/>
            </a:lvl1pPr>
          </a:lstStyle>
          <a:p>
            <a:pPr>
              <a:defRPr/>
            </a:pPr>
            <a:endParaRPr lang="es-ES"/>
          </a:p>
        </p:txBody>
      </p:sp>
      <p:sp>
        <p:nvSpPr>
          <p:cNvPr id="6" name="Rectangle 70"/>
          <p:cNvSpPr>
            <a:spLocks noGrp="1" noChangeArrowheads="1"/>
          </p:cNvSpPr>
          <p:nvPr>
            <p:ph type="sldNum" sz="quarter" idx="12"/>
          </p:nvPr>
        </p:nvSpPr>
        <p:spPr>
          <a:ln/>
        </p:spPr>
        <p:txBody>
          <a:bodyPr/>
          <a:lstStyle>
            <a:lvl1pPr>
              <a:defRPr/>
            </a:lvl1pPr>
          </a:lstStyle>
          <a:p>
            <a:pPr>
              <a:defRPr/>
            </a:pPr>
            <a:fld id="{6D2EBFDD-9E44-416A-8168-6C09AD7C0818}" type="slidenum">
              <a:rPr lang="es-ES"/>
              <a:pPr>
                <a:defRPr/>
              </a:pPr>
              <a:t>‹Nº›</a:t>
            </a:fld>
            <a:endParaRPr lang="es-ES"/>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7813"/>
            <a:ext cx="2057400" cy="5848350"/>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7813"/>
            <a:ext cx="6019800" cy="58483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68"/>
          <p:cNvSpPr>
            <a:spLocks noGrp="1" noChangeArrowheads="1"/>
          </p:cNvSpPr>
          <p:nvPr>
            <p:ph type="dt" sz="quarter" idx="10"/>
          </p:nvPr>
        </p:nvSpPr>
        <p:spPr>
          <a:ln/>
        </p:spPr>
        <p:txBody>
          <a:bodyPr/>
          <a:lstStyle>
            <a:lvl1pPr>
              <a:defRPr/>
            </a:lvl1pPr>
          </a:lstStyle>
          <a:p>
            <a:pPr>
              <a:defRPr/>
            </a:pPr>
            <a:endParaRPr lang="es-ES"/>
          </a:p>
        </p:txBody>
      </p:sp>
      <p:sp>
        <p:nvSpPr>
          <p:cNvPr id="5" name="Rectangle 69"/>
          <p:cNvSpPr>
            <a:spLocks noGrp="1" noChangeArrowheads="1"/>
          </p:cNvSpPr>
          <p:nvPr>
            <p:ph type="ftr" sz="quarter" idx="11"/>
          </p:nvPr>
        </p:nvSpPr>
        <p:spPr>
          <a:ln/>
        </p:spPr>
        <p:txBody>
          <a:bodyPr/>
          <a:lstStyle>
            <a:lvl1pPr>
              <a:defRPr/>
            </a:lvl1pPr>
          </a:lstStyle>
          <a:p>
            <a:pPr>
              <a:defRPr/>
            </a:pPr>
            <a:endParaRPr lang="es-ES"/>
          </a:p>
        </p:txBody>
      </p:sp>
      <p:sp>
        <p:nvSpPr>
          <p:cNvPr id="6" name="Rectangle 70"/>
          <p:cNvSpPr>
            <a:spLocks noGrp="1" noChangeArrowheads="1"/>
          </p:cNvSpPr>
          <p:nvPr>
            <p:ph type="sldNum" sz="quarter" idx="12"/>
          </p:nvPr>
        </p:nvSpPr>
        <p:spPr>
          <a:ln/>
        </p:spPr>
        <p:txBody>
          <a:bodyPr/>
          <a:lstStyle>
            <a:lvl1pPr>
              <a:defRPr/>
            </a:lvl1pPr>
          </a:lstStyle>
          <a:p>
            <a:pPr>
              <a:defRPr/>
            </a:pPr>
            <a:fld id="{14B7C2DC-6B47-49A4-BBE1-8C6DFCCA9E33}" type="slidenum">
              <a:rPr lang="es-ES"/>
              <a:pPr>
                <a:defRPr/>
              </a:pPr>
              <a:t>‹Nº›</a:t>
            </a:fld>
            <a:endParaRPr lang="es-ES"/>
          </a:p>
        </p:txBody>
      </p:sp>
    </p:spTree>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objOnly">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1500188" y="228600"/>
            <a:ext cx="7491412" cy="601027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3" name="Rectangle 34"/>
          <p:cNvSpPr>
            <a:spLocks noGrp="1" noChangeArrowheads="1"/>
          </p:cNvSpPr>
          <p:nvPr>
            <p:ph type="dt" sz="half" idx="10"/>
          </p:nvPr>
        </p:nvSpPr>
        <p:spPr/>
        <p:txBody>
          <a:bodyPr/>
          <a:lstStyle>
            <a:lvl1pPr>
              <a:defRPr/>
            </a:lvl1pPr>
          </a:lstStyle>
          <a:p>
            <a:pPr>
              <a:defRPr/>
            </a:pPr>
            <a:endParaRPr lang="es-ES"/>
          </a:p>
        </p:txBody>
      </p:sp>
      <p:sp>
        <p:nvSpPr>
          <p:cNvPr id="4" name="Rectangle 35"/>
          <p:cNvSpPr>
            <a:spLocks noGrp="1" noChangeArrowheads="1"/>
          </p:cNvSpPr>
          <p:nvPr>
            <p:ph type="ftr" sz="quarter" idx="11"/>
          </p:nvPr>
        </p:nvSpPr>
        <p:spPr/>
        <p:txBody>
          <a:bodyPr/>
          <a:lstStyle>
            <a:lvl1pPr>
              <a:defRPr/>
            </a:lvl1pPr>
          </a:lstStyle>
          <a:p>
            <a:pPr>
              <a:defRPr/>
            </a:pPr>
            <a:r>
              <a:rPr lang="es-ES"/>
              <a:t>Ap. Derechos Reservados</a:t>
            </a:r>
          </a:p>
        </p:txBody>
      </p:sp>
      <p:sp>
        <p:nvSpPr>
          <p:cNvPr id="5" name="Rectangle 36"/>
          <p:cNvSpPr>
            <a:spLocks noGrp="1" noChangeArrowheads="1"/>
          </p:cNvSpPr>
          <p:nvPr>
            <p:ph type="sldNum" sz="quarter" idx="12"/>
          </p:nvPr>
        </p:nvSpPr>
        <p:spPr/>
        <p:txBody>
          <a:bodyPr/>
          <a:lstStyle>
            <a:lvl1pPr>
              <a:defRPr/>
            </a:lvl1pPr>
          </a:lstStyle>
          <a:p>
            <a:pPr>
              <a:defRPr/>
            </a:pPr>
            <a:fld id="{6CBC15D9-6DAB-4240-BADA-6FB9D18D2547}" type="slidenum">
              <a:rPr lang="es-ES"/>
              <a:pPr>
                <a:defRPr/>
              </a:pPr>
              <a:t>‹Nº›</a:t>
            </a:fld>
            <a:endParaRPr lang="es-ES"/>
          </a:p>
        </p:txBody>
      </p:sp>
    </p:spTree>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F4C575BD-4C0A-41A1-8013-6866511F25DC}" type="slidenum">
              <a:rPr lang="es-ES"/>
              <a:pPr>
                <a:defRPr/>
              </a:pPr>
              <a:t>‹Nº›</a:t>
            </a:fld>
            <a:endParaRPr lang="es-ES"/>
          </a:p>
        </p:txBody>
      </p:sp>
    </p:spTree>
  </p:cSld>
  <p:clrMapOvr>
    <a:masterClrMapping/>
  </p:clrMapOvr>
  <p:transition>
    <p:fade/>
  </p:transition>
</p:sldLayout>
</file>

<file path=ppt/slideLayouts/slideLayout11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05A94E52-9E9B-426F-9277-96A4E3AEFEED}" type="slidenum">
              <a:rPr lang="es-ES"/>
              <a:pPr>
                <a:defRPr/>
              </a:pPr>
              <a:t>‹Nº›</a:t>
            </a:fld>
            <a:endParaRPr lang="es-ES"/>
          </a:p>
        </p:txBody>
      </p:sp>
    </p:spTree>
  </p:cSld>
  <p:clrMapOvr>
    <a:masterClrMapping/>
  </p:clrMapOvr>
  <p:transition>
    <p:fade/>
  </p:transition>
</p:sldLayout>
</file>

<file path=ppt/slideLayouts/slideLayout11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9216590D-1FC9-4332-A807-8EF98A5FB393}" type="slidenum">
              <a:rPr lang="es-ES"/>
              <a:pPr>
                <a:defRPr/>
              </a:pPr>
              <a:t>‹Nº›</a:t>
            </a:fld>
            <a:endParaRPr lang="es-ES"/>
          </a:p>
        </p:txBody>
      </p:sp>
    </p:spTree>
  </p:cSld>
  <p:clrMapOvr>
    <a:masterClrMapping/>
  </p:clrMapOvr>
  <p:transition>
    <p:fade/>
  </p:transition>
</p:sldLayout>
</file>

<file path=ppt/slideLayouts/slideLayout11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DFE5B2D9-7F68-47C0-B2FE-22F477AA67AD}" type="slidenum">
              <a:rPr lang="es-ES"/>
              <a:pPr>
                <a:defRPr/>
              </a:pPr>
              <a:t>‹Nº›</a:t>
            </a:fld>
            <a:endParaRPr lang="es-ES"/>
          </a:p>
        </p:txBody>
      </p:sp>
    </p:spTree>
  </p:cSld>
  <p:clrMapOvr>
    <a:masterClrMapping/>
  </p:clrMapOvr>
  <p:transition>
    <p:fade/>
  </p:transition>
</p:sldLayout>
</file>

<file path=ppt/slideLayouts/slideLayout11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957CDF82-9D22-4CBA-847A-9F7C025ED7F3}" type="slidenum">
              <a:rPr lang="es-ES"/>
              <a:pPr>
                <a:defRPr/>
              </a:pPr>
              <a:t>‹Nº›</a:t>
            </a:fld>
            <a:endParaRPr lang="es-ES"/>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1500188" y="228600"/>
            <a:ext cx="7491412" cy="601027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3" name="Rectangle 34"/>
          <p:cNvSpPr>
            <a:spLocks noGrp="1" noChangeArrowheads="1"/>
          </p:cNvSpPr>
          <p:nvPr>
            <p:ph type="dt" sz="half" idx="10"/>
          </p:nvPr>
        </p:nvSpPr>
        <p:spPr/>
        <p:txBody>
          <a:bodyPr/>
          <a:lstStyle>
            <a:lvl1pPr>
              <a:defRPr/>
            </a:lvl1pPr>
          </a:lstStyle>
          <a:p>
            <a:pPr>
              <a:defRPr/>
            </a:pPr>
            <a:endParaRPr lang="es-ES"/>
          </a:p>
        </p:txBody>
      </p:sp>
      <p:sp>
        <p:nvSpPr>
          <p:cNvPr id="4" name="Rectangle 35"/>
          <p:cNvSpPr>
            <a:spLocks noGrp="1" noChangeArrowheads="1"/>
          </p:cNvSpPr>
          <p:nvPr>
            <p:ph type="ftr" sz="quarter" idx="11"/>
          </p:nvPr>
        </p:nvSpPr>
        <p:spPr/>
        <p:txBody>
          <a:bodyPr/>
          <a:lstStyle>
            <a:lvl1pPr>
              <a:defRPr/>
            </a:lvl1pPr>
          </a:lstStyle>
          <a:p>
            <a:pPr>
              <a:defRPr/>
            </a:pPr>
            <a:r>
              <a:rPr lang="es-ES"/>
              <a:t>Ap. Derechos Reservados</a:t>
            </a:r>
          </a:p>
        </p:txBody>
      </p:sp>
      <p:sp>
        <p:nvSpPr>
          <p:cNvPr id="5" name="Rectangle 36"/>
          <p:cNvSpPr>
            <a:spLocks noGrp="1" noChangeArrowheads="1"/>
          </p:cNvSpPr>
          <p:nvPr>
            <p:ph type="sldNum" sz="quarter" idx="12"/>
          </p:nvPr>
        </p:nvSpPr>
        <p:spPr/>
        <p:txBody>
          <a:bodyPr/>
          <a:lstStyle>
            <a:lvl1pPr>
              <a:defRPr/>
            </a:lvl1pPr>
          </a:lstStyle>
          <a:p>
            <a:pPr>
              <a:defRPr/>
            </a:pPr>
            <a:fld id="{581AAE83-A506-4F12-92F9-9FE0DA2B6E6C}" type="slidenum">
              <a:rPr lang="es-ES"/>
              <a:pPr>
                <a:defRPr/>
              </a:pPr>
              <a:t>‹Nº›</a:t>
            </a:fld>
            <a:endParaRPr lang="es-ES"/>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355B93AE-B2BF-4687-B06F-5320B5229F5A}" type="slidenum">
              <a:rPr lang="es-ES"/>
              <a:pPr>
                <a:defRPr/>
              </a:pPr>
              <a:t>‹Nº›</a:t>
            </a:fld>
            <a:endParaRPr lang="es-ES"/>
          </a:p>
        </p:txBody>
      </p:sp>
    </p:spTree>
  </p:cSld>
  <p:clrMapOvr>
    <a:masterClrMapping/>
  </p:clrMapOvr>
  <p:transition>
    <p:fade/>
  </p:transition>
</p:sldLayout>
</file>

<file path=ppt/slideLayouts/slideLayout12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10E7CE02-4889-4083-84B3-5C2848540035}" type="slidenum">
              <a:rPr lang="es-ES"/>
              <a:pPr>
                <a:defRPr/>
              </a:pPr>
              <a:t>‹Nº›</a:t>
            </a:fld>
            <a:endParaRPr lang="es-ES"/>
          </a:p>
        </p:txBody>
      </p:sp>
    </p:spTree>
  </p:cSld>
  <p:clrMapOvr>
    <a:masterClrMapping/>
  </p:clrMapOvr>
  <p:transition>
    <p:fade/>
  </p:transition>
</p:sldLayout>
</file>

<file path=ppt/slideLayouts/slideLayout12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2BA2AFE6-35A0-440A-BB42-989686A26257}" type="slidenum">
              <a:rPr lang="es-ES"/>
              <a:pPr>
                <a:defRPr/>
              </a:pPr>
              <a:t>‹Nº›</a:t>
            </a:fld>
            <a:endParaRPr lang="es-ES"/>
          </a:p>
        </p:txBody>
      </p:sp>
    </p:spTree>
  </p:cSld>
  <p:clrMapOvr>
    <a:masterClrMapping/>
  </p:clrMapOvr>
  <p:transition>
    <p:fade/>
  </p:transition>
</p:sldLayout>
</file>

<file path=ppt/slideLayouts/slideLayout12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461C8F2E-6309-40AB-835F-0E15C5A20E2A}" type="slidenum">
              <a:rPr lang="es-ES"/>
              <a:pPr>
                <a:defRPr/>
              </a:pPr>
              <a:t>‹Nº›</a:t>
            </a:fld>
            <a:endParaRPr lang="es-ES"/>
          </a:p>
        </p:txBody>
      </p:sp>
    </p:spTree>
  </p:cSld>
  <p:clrMapOvr>
    <a:masterClrMapping/>
  </p:clrMapOvr>
  <p:transition>
    <p:fade/>
  </p:transition>
</p:sldLayout>
</file>

<file path=ppt/slideLayouts/slideLayout12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7025C52D-042D-4885-9D7C-3A74DBB1D95F}" type="slidenum">
              <a:rPr lang="es-ES"/>
              <a:pPr>
                <a:defRPr/>
              </a:pPr>
              <a:t>‹Nº›</a:t>
            </a:fld>
            <a:endParaRPr lang="es-ES"/>
          </a:p>
        </p:txBody>
      </p:sp>
    </p:spTree>
  </p:cSld>
  <p:clrMapOvr>
    <a:masterClrMapping/>
  </p:clrMapOvr>
  <p:transition>
    <p:fade/>
  </p:transition>
</p:sldLayout>
</file>

<file path=ppt/slideLayouts/slideLayout12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7950" y="152400"/>
            <a:ext cx="1924050" cy="5334000"/>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685800" y="152400"/>
            <a:ext cx="5619750" cy="53340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240757E2-4DA6-4A88-84FB-E5DF9B5F295F}" type="slidenum">
              <a:rPr lang="es-ES"/>
              <a:pPr>
                <a:defRPr/>
              </a:pPr>
              <a:t>‹Nº›</a:t>
            </a:fld>
            <a:endParaRPr lang="es-ES"/>
          </a:p>
        </p:txBody>
      </p:sp>
    </p:spTree>
  </p:cSld>
  <p:clrMapOvr>
    <a:masterClrMapping/>
  </p:clrMapOvr>
  <p:transition>
    <p:fade/>
  </p:transition>
</p:sldLayout>
</file>

<file path=ppt/slideLayouts/slideLayout126.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pPr>
              <a:defRPr/>
            </a:pPr>
            <a:endParaRPr lang="es-ES"/>
          </a:p>
        </p:txBody>
      </p:sp>
      <p:sp>
        <p:nvSpPr>
          <p:cNvPr id="19" name="18 Marcador de pie de página"/>
          <p:cNvSpPr>
            <a:spLocks noGrp="1"/>
          </p:cNvSpPr>
          <p:nvPr>
            <p:ph type="ftr" sz="quarter" idx="11"/>
          </p:nvPr>
        </p:nvSpPr>
        <p:spPr/>
        <p:txBody>
          <a:bodyPr/>
          <a:lstStyle/>
          <a:p>
            <a:pPr>
              <a:defRPr/>
            </a:pPr>
            <a:endParaRPr lang="es-ES"/>
          </a:p>
        </p:txBody>
      </p:sp>
      <p:sp>
        <p:nvSpPr>
          <p:cNvPr id="27" name="26 Marcador de número de diapositiva"/>
          <p:cNvSpPr>
            <a:spLocks noGrp="1"/>
          </p:cNvSpPr>
          <p:nvPr>
            <p:ph type="sldNum" sz="quarter" idx="12"/>
          </p:nvPr>
        </p:nvSpPr>
        <p:spPr/>
        <p:txBody>
          <a:bodyPr/>
          <a:lstStyle/>
          <a:p>
            <a:pPr>
              <a:defRPr/>
            </a:pPr>
            <a:fld id="{9CFE7298-FCD7-46CE-809A-4C36D98CC4A7}" type="slidenum">
              <a:rPr lang="es-ES" smtClean="0"/>
              <a:pPr>
                <a:defRPr/>
              </a:pPr>
              <a:t>‹Nº›</a:t>
            </a:fld>
            <a:endParaRPr lang="es-ES" dirty="0"/>
          </a:p>
        </p:txBody>
      </p:sp>
    </p:spTree>
  </p:cSld>
  <p:clrMapOvr>
    <a:overrideClrMapping bg1="dk1" tx1="lt1" bg2="dk2" tx2="lt2" accent1="accent1" accent2="accent2" accent3="accent3" accent4="accent4" accent5="accent5" accent6="accent6" hlink="hlink" folHlink="folHlink"/>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pPr>
              <a:defRPr/>
            </a:pPr>
            <a:endParaRPr lang="es-ES"/>
          </a:p>
        </p:txBody>
      </p:sp>
      <p:sp>
        <p:nvSpPr>
          <p:cNvPr id="5" name="4 Marcador de pie de página"/>
          <p:cNvSpPr>
            <a:spLocks noGrp="1"/>
          </p:cNvSpPr>
          <p:nvPr>
            <p:ph type="ftr" sz="quarter" idx="11"/>
          </p:nvPr>
        </p:nvSpPr>
        <p:spPr/>
        <p:txBody>
          <a:bodyPr/>
          <a:lstStyle/>
          <a:p>
            <a:pPr>
              <a:defRPr/>
            </a:pPr>
            <a:endParaRPr lang="es-ES"/>
          </a:p>
        </p:txBody>
      </p:sp>
      <p:sp>
        <p:nvSpPr>
          <p:cNvPr id="6" name="5 Marcador de número de diapositiva"/>
          <p:cNvSpPr>
            <a:spLocks noGrp="1"/>
          </p:cNvSpPr>
          <p:nvPr>
            <p:ph type="sldNum" sz="quarter" idx="12"/>
          </p:nvPr>
        </p:nvSpPr>
        <p:spPr/>
        <p:txBody>
          <a:bodyPr/>
          <a:lstStyle/>
          <a:p>
            <a:pPr>
              <a:defRPr/>
            </a:pPr>
            <a:fld id="{27C08629-8C4F-488C-BD7D-B9BC5A1A5979}" type="slidenum">
              <a:rPr lang="es-ES" smtClean="0"/>
              <a:pPr>
                <a:defRPr/>
              </a:pPr>
              <a:t>‹Nº›</a:t>
            </a:fld>
            <a:endParaRPr lang="es-ES" dirty="0"/>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pPr>
              <a:defRPr/>
            </a:pPr>
            <a:endParaRPr lang="es-ES"/>
          </a:p>
        </p:txBody>
      </p:sp>
      <p:sp>
        <p:nvSpPr>
          <p:cNvPr id="5" name="4 Marcador de pie de página"/>
          <p:cNvSpPr>
            <a:spLocks noGrp="1"/>
          </p:cNvSpPr>
          <p:nvPr>
            <p:ph type="ftr" sz="quarter" idx="11"/>
          </p:nvPr>
        </p:nvSpPr>
        <p:spPr/>
        <p:txBody>
          <a:bodyPr/>
          <a:lstStyle/>
          <a:p>
            <a:pPr>
              <a:defRPr/>
            </a:pPr>
            <a:endParaRPr lang="es-ES"/>
          </a:p>
        </p:txBody>
      </p:sp>
      <p:sp>
        <p:nvSpPr>
          <p:cNvPr id="6" name="5 Marcador de número de diapositiva"/>
          <p:cNvSpPr>
            <a:spLocks noGrp="1"/>
          </p:cNvSpPr>
          <p:nvPr>
            <p:ph type="sldNum" sz="quarter" idx="12"/>
          </p:nvPr>
        </p:nvSpPr>
        <p:spPr/>
        <p:txBody>
          <a:bodyPr/>
          <a:lstStyle/>
          <a:p>
            <a:pPr>
              <a:defRPr/>
            </a:pPr>
            <a:fld id="{5E7CAF96-4114-47FD-93D5-AC8117DC6718}" type="slidenum">
              <a:rPr lang="es-ES" smtClean="0"/>
              <a:pPr>
                <a:defRPr/>
              </a:pPr>
              <a:t>‹Nº›</a:t>
            </a:fld>
            <a:endParaRPr lang="es-ES" dirty="0"/>
          </a:p>
        </p:txBody>
      </p:sp>
    </p:spTree>
  </p:cSld>
  <p:clrMapOvr>
    <a:overrideClrMapping bg1="dk1" tx1="lt1" bg2="dk2" tx2="lt2" accent1="accent1" accent2="accent2" accent3="accent3" accent4="accent4" accent5="accent5" accent6="accent6" hlink="hlink" folHlink="folHlink"/>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pPr>
              <a:defRPr/>
            </a:pPr>
            <a:endParaRPr lang="es-ES"/>
          </a:p>
        </p:txBody>
      </p:sp>
      <p:sp>
        <p:nvSpPr>
          <p:cNvPr id="6" name="5 Marcador de pie de página"/>
          <p:cNvSpPr>
            <a:spLocks noGrp="1"/>
          </p:cNvSpPr>
          <p:nvPr>
            <p:ph type="ftr" sz="quarter" idx="11"/>
          </p:nvPr>
        </p:nvSpPr>
        <p:spPr/>
        <p:txBody>
          <a:bodyPr/>
          <a:lstStyle/>
          <a:p>
            <a:pPr>
              <a:defRPr/>
            </a:pPr>
            <a:endParaRPr lang="es-ES"/>
          </a:p>
        </p:txBody>
      </p:sp>
      <p:sp>
        <p:nvSpPr>
          <p:cNvPr id="7" name="6 Marcador de número de diapositiva"/>
          <p:cNvSpPr>
            <a:spLocks noGrp="1"/>
          </p:cNvSpPr>
          <p:nvPr>
            <p:ph type="sldNum" sz="quarter" idx="12"/>
          </p:nvPr>
        </p:nvSpPr>
        <p:spPr/>
        <p:txBody>
          <a:bodyPr/>
          <a:lstStyle/>
          <a:p>
            <a:pPr>
              <a:defRPr/>
            </a:pPr>
            <a:fld id="{5EAA6086-0C23-4F48-9CDA-43B41E10B861}" type="slidenum">
              <a:rPr lang="es-ES" smtClean="0"/>
              <a:pPr>
                <a:defRPr/>
              </a:pPr>
              <a:t>‹Nº›</a:t>
            </a:fld>
            <a:endParaRPr lang="es-E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MX"/>
          </a:p>
        </p:txBody>
      </p:sp>
      <p:sp>
        <p:nvSpPr>
          <p:cNvPr id="4" name="4 Marcador de fecha"/>
          <p:cNvSpPr>
            <a:spLocks noGrp="1"/>
          </p:cNvSpPr>
          <p:nvPr>
            <p:ph type="dt" sz="half" idx="10"/>
          </p:nvPr>
        </p:nvSpPr>
        <p:spPr/>
        <p:txBody>
          <a:bodyPr/>
          <a:lstStyle>
            <a:lvl1pPr>
              <a:defRPr/>
            </a:lvl1pPr>
          </a:lstStyle>
          <a:p>
            <a:pPr>
              <a:defRPr/>
            </a:pPr>
            <a:endParaRPr lang="es-ES"/>
          </a:p>
        </p:txBody>
      </p:sp>
      <p:sp>
        <p:nvSpPr>
          <p:cNvPr id="5" name="5 Marcador de pie de página"/>
          <p:cNvSpPr>
            <a:spLocks noGrp="1"/>
          </p:cNvSpPr>
          <p:nvPr>
            <p:ph type="ftr" sz="quarter" idx="11"/>
          </p:nvPr>
        </p:nvSpPr>
        <p:spPr/>
        <p:txBody>
          <a:bodyPr/>
          <a:lstStyle>
            <a:lvl1pPr>
              <a:defRPr/>
            </a:lvl1pPr>
          </a:lstStyle>
          <a:p>
            <a:pPr>
              <a:defRPr/>
            </a:pPr>
            <a:endParaRPr lang="es-ES"/>
          </a:p>
        </p:txBody>
      </p:sp>
      <p:sp>
        <p:nvSpPr>
          <p:cNvPr id="6" name="6 Marcador de número de diapositiva"/>
          <p:cNvSpPr>
            <a:spLocks noGrp="1"/>
          </p:cNvSpPr>
          <p:nvPr>
            <p:ph type="sldNum" sz="quarter" idx="12"/>
          </p:nvPr>
        </p:nvSpPr>
        <p:spPr/>
        <p:txBody>
          <a:bodyPr/>
          <a:lstStyle>
            <a:lvl1pPr>
              <a:defRPr/>
            </a:lvl1pPr>
          </a:lstStyle>
          <a:p>
            <a:pPr>
              <a:defRPr/>
            </a:pPr>
            <a:fld id="{36A921A9-00BF-4C41-AA5E-64B4FA45DC9B}" type="slidenum">
              <a:rPr lang="es-ES"/>
              <a:pPr>
                <a:defRPr/>
              </a:pPr>
              <a:t>‹Nº›</a:t>
            </a:fld>
            <a:endParaRPr lang="es-ES" dirty="0"/>
          </a:p>
        </p:txBody>
      </p:sp>
    </p:spTree>
  </p:cSld>
  <p:clrMapOvr>
    <a:masterClrMapping/>
  </p:clrMapOvr>
  <p:transition>
    <p:randomBar dir="vert"/>
  </p:transition>
</p:sldLayout>
</file>

<file path=ppt/slideLayouts/slideLayout13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pPr>
              <a:defRPr/>
            </a:pPr>
            <a:endParaRPr lang="es-ES"/>
          </a:p>
        </p:txBody>
      </p:sp>
      <p:sp>
        <p:nvSpPr>
          <p:cNvPr id="8" name="7 Marcador de pie de página"/>
          <p:cNvSpPr>
            <a:spLocks noGrp="1"/>
          </p:cNvSpPr>
          <p:nvPr>
            <p:ph type="ftr" sz="quarter" idx="11"/>
          </p:nvPr>
        </p:nvSpPr>
        <p:spPr/>
        <p:txBody>
          <a:bodyPr/>
          <a:lstStyle/>
          <a:p>
            <a:pPr>
              <a:defRPr/>
            </a:pPr>
            <a:endParaRPr lang="es-ES"/>
          </a:p>
        </p:txBody>
      </p:sp>
      <p:sp>
        <p:nvSpPr>
          <p:cNvPr id="9" name="8 Marcador de número de diapositiva"/>
          <p:cNvSpPr>
            <a:spLocks noGrp="1"/>
          </p:cNvSpPr>
          <p:nvPr>
            <p:ph type="sldNum" sz="quarter" idx="12"/>
          </p:nvPr>
        </p:nvSpPr>
        <p:spPr/>
        <p:txBody>
          <a:bodyPr/>
          <a:lstStyle/>
          <a:p>
            <a:pPr>
              <a:defRPr/>
            </a:pPr>
            <a:fld id="{9348D1F6-B491-4EA1-8DCC-0B7594B11096}" type="slidenum">
              <a:rPr lang="es-ES" smtClean="0"/>
              <a:pPr>
                <a:defRPr/>
              </a:pPr>
              <a:t>‹Nº›</a:t>
            </a:fld>
            <a:endParaRPr lang="es-ES" dirty="0"/>
          </a:p>
        </p:txBody>
      </p:sp>
    </p:spTree>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pPr>
              <a:defRPr/>
            </a:pPr>
            <a:endParaRPr lang="es-ES"/>
          </a:p>
        </p:txBody>
      </p:sp>
      <p:sp>
        <p:nvSpPr>
          <p:cNvPr id="4" name="3 Marcador de pie de página"/>
          <p:cNvSpPr>
            <a:spLocks noGrp="1"/>
          </p:cNvSpPr>
          <p:nvPr>
            <p:ph type="ftr" sz="quarter" idx="11"/>
          </p:nvPr>
        </p:nvSpPr>
        <p:spPr/>
        <p:txBody>
          <a:bodyPr/>
          <a:lstStyle/>
          <a:p>
            <a:pPr>
              <a:defRPr/>
            </a:pPr>
            <a:endParaRPr lang="es-ES"/>
          </a:p>
        </p:txBody>
      </p:sp>
      <p:sp>
        <p:nvSpPr>
          <p:cNvPr id="5" name="4 Marcador de número de diapositiva"/>
          <p:cNvSpPr>
            <a:spLocks noGrp="1"/>
          </p:cNvSpPr>
          <p:nvPr>
            <p:ph type="sldNum" sz="quarter" idx="12"/>
          </p:nvPr>
        </p:nvSpPr>
        <p:spPr/>
        <p:txBody>
          <a:bodyPr/>
          <a:lstStyle/>
          <a:p>
            <a:pPr>
              <a:defRPr/>
            </a:pPr>
            <a:fld id="{56C6A9CC-6DA3-42AF-916C-CA4783F45F62}" type="slidenum">
              <a:rPr lang="es-ES" smtClean="0"/>
              <a:pPr>
                <a:defRPr/>
              </a:pPr>
              <a:t>‹Nº›</a:t>
            </a:fld>
            <a:endParaRPr lang="es-ES" dirty="0"/>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pPr>
              <a:defRPr/>
            </a:pPr>
            <a:endParaRPr lang="es-ES"/>
          </a:p>
        </p:txBody>
      </p:sp>
      <p:sp>
        <p:nvSpPr>
          <p:cNvPr id="3" name="2 Marcador de pie de página"/>
          <p:cNvSpPr>
            <a:spLocks noGrp="1"/>
          </p:cNvSpPr>
          <p:nvPr>
            <p:ph type="ftr" sz="quarter" idx="11"/>
          </p:nvPr>
        </p:nvSpPr>
        <p:spPr/>
        <p:txBody>
          <a:bodyPr/>
          <a:lstStyle/>
          <a:p>
            <a:pPr>
              <a:defRPr/>
            </a:pPr>
            <a:endParaRPr lang="es-ES"/>
          </a:p>
        </p:txBody>
      </p:sp>
      <p:sp>
        <p:nvSpPr>
          <p:cNvPr id="4" name="3 Marcador de número de diapositiva"/>
          <p:cNvSpPr>
            <a:spLocks noGrp="1"/>
          </p:cNvSpPr>
          <p:nvPr>
            <p:ph type="sldNum" sz="quarter" idx="12"/>
          </p:nvPr>
        </p:nvSpPr>
        <p:spPr/>
        <p:txBody>
          <a:bodyPr/>
          <a:lstStyle/>
          <a:p>
            <a:pPr>
              <a:defRPr/>
            </a:pPr>
            <a:fld id="{5611A2D2-2691-4ADA-8E53-C27DE69075A2}" type="slidenum">
              <a:rPr lang="es-ES" smtClean="0"/>
              <a:pPr>
                <a:defRPr/>
              </a:pPr>
              <a:t>‹Nº›</a:t>
            </a:fld>
            <a:endParaRPr lang="es-ES" dirty="0"/>
          </a:p>
        </p:txBody>
      </p:sp>
    </p:spTree>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pPr>
              <a:defRPr/>
            </a:pPr>
            <a:endParaRPr lang="es-ES"/>
          </a:p>
        </p:txBody>
      </p:sp>
      <p:sp>
        <p:nvSpPr>
          <p:cNvPr id="6" name="5 Marcador de pie de página"/>
          <p:cNvSpPr>
            <a:spLocks noGrp="1"/>
          </p:cNvSpPr>
          <p:nvPr>
            <p:ph type="ftr" sz="quarter" idx="11"/>
          </p:nvPr>
        </p:nvSpPr>
        <p:spPr/>
        <p:txBody>
          <a:bodyPr/>
          <a:lstStyle/>
          <a:p>
            <a:pPr>
              <a:defRPr/>
            </a:pPr>
            <a:endParaRPr lang="es-ES"/>
          </a:p>
        </p:txBody>
      </p:sp>
      <p:sp>
        <p:nvSpPr>
          <p:cNvPr id="7" name="6 Marcador de número de diapositiva"/>
          <p:cNvSpPr>
            <a:spLocks noGrp="1"/>
          </p:cNvSpPr>
          <p:nvPr>
            <p:ph type="sldNum" sz="quarter" idx="12"/>
          </p:nvPr>
        </p:nvSpPr>
        <p:spPr/>
        <p:txBody>
          <a:bodyPr/>
          <a:lstStyle/>
          <a:p>
            <a:pPr>
              <a:defRPr/>
            </a:pPr>
            <a:fld id="{9CAA1C87-29AD-43C4-A207-682076BB9736}" type="slidenum">
              <a:rPr lang="es-ES" smtClean="0"/>
              <a:pPr>
                <a:defRPr/>
              </a:pPr>
              <a:t>‹Nº›</a:t>
            </a:fld>
            <a:endParaRPr lang="es-ES" dirty="0"/>
          </a:p>
        </p:txBody>
      </p:sp>
    </p:spTree>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pPr>
              <a:defRPr/>
            </a:pPr>
            <a:endParaRPr lang="es-ES"/>
          </a:p>
        </p:txBody>
      </p:sp>
      <p:sp>
        <p:nvSpPr>
          <p:cNvPr id="6" name="5 Marcador de pie de página"/>
          <p:cNvSpPr>
            <a:spLocks noGrp="1"/>
          </p:cNvSpPr>
          <p:nvPr>
            <p:ph type="ftr" sz="quarter" idx="11"/>
          </p:nvPr>
        </p:nvSpPr>
        <p:spPr/>
        <p:txBody>
          <a:bodyPr/>
          <a:lstStyle/>
          <a:p>
            <a:pPr>
              <a:defRPr/>
            </a:pPr>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pPr>
              <a:defRPr/>
            </a:pPr>
            <a:fld id="{FD9CBE11-1A81-4DDC-A56D-383EDFDB1821}" type="slidenum">
              <a:rPr lang="es-ES" smtClean="0"/>
              <a:pPr>
                <a:defRPr/>
              </a:pPr>
              <a:t>‹Nº›</a:t>
            </a:fld>
            <a:endParaRPr lang="es-ES" dirty="0"/>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pPr>
              <a:defRPr/>
            </a:pPr>
            <a:endParaRPr lang="es-ES"/>
          </a:p>
        </p:txBody>
      </p:sp>
      <p:sp>
        <p:nvSpPr>
          <p:cNvPr id="5" name="4 Marcador de pie de página"/>
          <p:cNvSpPr>
            <a:spLocks noGrp="1"/>
          </p:cNvSpPr>
          <p:nvPr>
            <p:ph type="ftr" sz="quarter" idx="11"/>
          </p:nvPr>
        </p:nvSpPr>
        <p:spPr/>
        <p:txBody>
          <a:bodyPr/>
          <a:lstStyle/>
          <a:p>
            <a:pPr>
              <a:defRPr/>
            </a:pPr>
            <a:endParaRPr lang="es-ES"/>
          </a:p>
        </p:txBody>
      </p:sp>
      <p:sp>
        <p:nvSpPr>
          <p:cNvPr id="6" name="5 Marcador de número de diapositiva"/>
          <p:cNvSpPr>
            <a:spLocks noGrp="1"/>
          </p:cNvSpPr>
          <p:nvPr>
            <p:ph type="sldNum" sz="quarter" idx="12"/>
          </p:nvPr>
        </p:nvSpPr>
        <p:spPr/>
        <p:txBody>
          <a:bodyPr/>
          <a:lstStyle/>
          <a:p>
            <a:pPr>
              <a:defRPr/>
            </a:pPr>
            <a:fld id="{9CBD0E2A-A22E-4319-93D0-A8EB02E4A164}" type="slidenum">
              <a:rPr lang="es-ES" smtClean="0"/>
              <a:pPr>
                <a:defRPr/>
              </a:pPr>
              <a:t>‹Nº›</a:t>
            </a:fld>
            <a:endParaRPr lang="es-ES" dirty="0"/>
          </a:p>
        </p:txBody>
      </p:sp>
    </p:spTree>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pPr>
              <a:defRPr/>
            </a:pPr>
            <a:endParaRPr lang="es-ES"/>
          </a:p>
        </p:txBody>
      </p:sp>
      <p:sp>
        <p:nvSpPr>
          <p:cNvPr id="5" name="4 Marcador de pie de página"/>
          <p:cNvSpPr>
            <a:spLocks noGrp="1"/>
          </p:cNvSpPr>
          <p:nvPr>
            <p:ph type="ftr" sz="quarter" idx="11"/>
          </p:nvPr>
        </p:nvSpPr>
        <p:spPr/>
        <p:txBody>
          <a:bodyPr/>
          <a:lstStyle/>
          <a:p>
            <a:pPr>
              <a:defRPr/>
            </a:pPr>
            <a:endParaRPr lang="es-ES"/>
          </a:p>
        </p:txBody>
      </p:sp>
      <p:sp>
        <p:nvSpPr>
          <p:cNvPr id="6" name="5 Marcador de número de diapositiva"/>
          <p:cNvSpPr>
            <a:spLocks noGrp="1"/>
          </p:cNvSpPr>
          <p:nvPr>
            <p:ph type="sldNum" sz="quarter" idx="12"/>
          </p:nvPr>
        </p:nvSpPr>
        <p:spPr/>
        <p:txBody>
          <a:bodyPr/>
          <a:lstStyle/>
          <a:p>
            <a:pPr>
              <a:defRPr/>
            </a:pPr>
            <a:fld id="{7EE54FDE-29A7-465C-B5EB-1E2D09A871DD}" type="slidenum">
              <a:rPr lang="es-ES" smtClean="0"/>
              <a:pPr>
                <a:defRPr/>
              </a:pPr>
              <a:t>‹Nº›</a:t>
            </a:fld>
            <a:endParaRPr lang="es-E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4 Marcador de fecha"/>
          <p:cNvSpPr>
            <a:spLocks noGrp="1"/>
          </p:cNvSpPr>
          <p:nvPr>
            <p:ph type="dt" sz="half" idx="10"/>
          </p:nvPr>
        </p:nvSpPr>
        <p:spPr/>
        <p:txBody>
          <a:bodyPr/>
          <a:lstStyle>
            <a:lvl1pPr>
              <a:defRPr/>
            </a:lvl1pPr>
          </a:lstStyle>
          <a:p>
            <a:pPr>
              <a:defRPr/>
            </a:pPr>
            <a:endParaRPr lang="es-ES"/>
          </a:p>
        </p:txBody>
      </p:sp>
      <p:sp>
        <p:nvSpPr>
          <p:cNvPr id="5" name="5 Marcador de pie de página"/>
          <p:cNvSpPr>
            <a:spLocks noGrp="1"/>
          </p:cNvSpPr>
          <p:nvPr>
            <p:ph type="ftr" sz="quarter" idx="11"/>
          </p:nvPr>
        </p:nvSpPr>
        <p:spPr/>
        <p:txBody>
          <a:bodyPr/>
          <a:lstStyle>
            <a:lvl1pPr>
              <a:defRPr/>
            </a:lvl1pPr>
          </a:lstStyle>
          <a:p>
            <a:pPr>
              <a:defRPr/>
            </a:pPr>
            <a:endParaRPr lang="es-ES"/>
          </a:p>
        </p:txBody>
      </p:sp>
      <p:sp>
        <p:nvSpPr>
          <p:cNvPr id="6" name="6 Marcador de número de diapositiva"/>
          <p:cNvSpPr>
            <a:spLocks noGrp="1"/>
          </p:cNvSpPr>
          <p:nvPr>
            <p:ph type="sldNum" sz="quarter" idx="12"/>
          </p:nvPr>
        </p:nvSpPr>
        <p:spPr/>
        <p:txBody>
          <a:bodyPr/>
          <a:lstStyle>
            <a:lvl1pPr>
              <a:defRPr/>
            </a:lvl1pPr>
          </a:lstStyle>
          <a:p>
            <a:pPr>
              <a:defRPr/>
            </a:pPr>
            <a:fld id="{48578E59-7BE6-4616-9E70-22D4118130AE}" type="slidenum">
              <a:rPr lang="es-ES"/>
              <a:pPr>
                <a:defRPr/>
              </a:pPr>
              <a:t>‹Nº›</a:t>
            </a:fld>
            <a:endParaRPr lang="es-ES" dirty="0"/>
          </a:p>
        </p:txBody>
      </p:sp>
    </p:spTree>
  </p:cSld>
  <p:clrMapOvr>
    <a:masterClrMapping/>
  </p:clrMapOvr>
  <p:transition>
    <p:randomBar dir="ver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4 Marcador de fecha"/>
          <p:cNvSpPr>
            <a:spLocks noGrp="1"/>
          </p:cNvSpPr>
          <p:nvPr>
            <p:ph type="dt" sz="half" idx="10"/>
          </p:nvPr>
        </p:nvSpPr>
        <p:spPr/>
        <p:txBody>
          <a:bodyPr/>
          <a:lstStyle>
            <a:lvl1pPr>
              <a:defRPr/>
            </a:lvl1pPr>
          </a:lstStyle>
          <a:p>
            <a:pPr>
              <a:defRPr/>
            </a:pPr>
            <a:endParaRPr lang="es-ES"/>
          </a:p>
        </p:txBody>
      </p:sp>
      <p:sp>
        <p:nvSpPr>
          <p:cNvPr id="5" name="5 Marcador de pie de página"/>
          <p:cNvSpPr>
            <a:spLocks noGrp="1"/>
          </p:cNvSpPr>
          <p:nvPr>
            <p:ph type="ftr" sz="quarter" idx="11"/>
          </p:nvPr>
        </p:nvSpPr>
        <p:spPr/>
        <p:txBody>
          <a:bodyPr/>
          <a:lstStyle>
            <a:lvl1pPr>
              <a:defRPr/>
            </a:lvl1pPr>
          </a:lstStyle>
          <a:p>
            <a:pPr>
              <a:defRPr/>
            </a:pPr>
            <a:endParaRPr lang="es-ES"/>
          </a:p>
        </p:txBody>
      </p:sp>
      <p:sp>
        <p:nvSpPr>
          <p:cNvPr id="6" name="6 Marcador de número de diapositiva"/>
          <p:cNvSpPr>
            <a:spLocks noGrp="1"/>
          </p:cNvSpPr>
          <p:nvPr>
            <p:ph type="sldNum" sz="quarter" idx="12"/>
          </p:nvPr>
        </p:nvSpPr>
        <p:spPr/>
        <p:txBody>
          <a:bodyPr/>
          <a:lstStyle>
            <a:lvl1pPr>
              <a:defRPr/>
            </a:lvl1pPr>
          </a:lstStyle>
          <a:p>
            <a:pPr>
              <a:defRPr/>
            </a:pPr>
            <a:fld id="{D078D0EC-4BDA-4EB0-B151-5E36C86BBD36}" type="slidenum">
              <a:rPr lang="es-ES"/>
              <a:pPr>
                <a:defRPr/>
              </a:pPr>
              <a:t>‹Nº›</a:t>
            </a:fld>
            <a:endParaRPr lang="es-ES" dirty="0"/>
          </a:p>
        </p:txBody>
      </p:sp>
    </p:spTree>
  </p:cSld>
  <p:clrMapOvr>
    <a:masterClrMapping/>
  </p:clrMapOvr>
  <p:transition>
    <p:randomBar dir="ver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lvl1pPr>
              <a:defRPr/>
            </a:lvl1pPr>
          </a:lstStyle>
          <a:p>
            <a:pPr>
              <a:defRPr/>
            </a:pPr>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a:lvl1pPr>
          </a:lstStyle>
          <a:p>
            <a:pPr>
              <a:defRPr/>
            </a:pPr>
            <a:fld id="{B6569A8F-AC22-4966-8315-FDDFA3D442E1}" type="slidenum">
              <a:rPr lang="es-ES"/>
              <a:pPr>
                <a:defRPr/>
              </a:pPr>
              <a:t>‹Nº›</a:t>
            </a:fld>
            <a:endParaRPr lang="es-ES" dirty="0"/>
          </a:p>
        </p:txBody>
      </p:sp>
    </p:spTree>
  </p:cSld>
  <p:clrMapOvr>
    <a:masterClrMapping/>
  </p:clrMapOvr>
  <p:transition>
    <p:randomBar dir="vert"/>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4 Marcador de fecha"/>
          <p:cNvSpPr>
            <a:spLocks noGrp="1"/>
          </p:cNvSpPr>
          <p:nvPr>
            <p:ph type="dt" sz="half" idx="10"/>
          </p:nvPr>
        </p:nvSpPr>
        <p:spPr/>
        <p:txBody>
          <a:bodyPr/>
          <a:lstStyle>
            <a:lvl1pPr>
              <a:defRPr/>
            </a:lvl1pPr>
          </a:lstStyle>
          <a:p>
            <a:pPr>
              <a:defRPr/>
            </a:pPr>
            <a:endParaRPr lang="es-ES"/>
          </a:p>
        </p:txBody>
      </p:sp>
      <p:sp>
        <p:nvSpPr>
          <p:cNvPr id="8" name="5 Marcador de pie de página"/>
          <p:cNvSpPr>
            <a:spLocks noGrp="1"/>
          </p:cNvSpPr>
          <p:nvPr>
            <p:ph type="ftr" sz="quarter" idx="11"/>
          </p:nvPr>
        </p:nvSpPr>
        <p:spPr/>
        <p:txBody>
          <a:bodyPr/>
          <a:lstStyle>
            <a:lvl1pPr>
              <a:defRPr/>
            </a:lvl1pPr>
          </a:lstStyle>
          <a:p>
            <a:pPr>
              <a:defRPr/>
            </a:pPr>
            <a:endParaRPr lang="es-ES"/>
          </a:p>
        </p:txBody>
      </p:sp>
      <p:sp>
        <p:nvSpPr>
          <p:cNvPr id="9" name="6 Marcador de número de diapositiva"/>
          <p:cNvSpPr>
            <a:spLocks noGrp="1"/>
          </p:cNvSpPr>
          <p:nvPr>
            <p:ph type="sldNum" sz="quarter" idx="12"/>
          </p:nvPr>
        </p:nvSpPr>
        <p:spPr/>
        <p:txBody>
          <a:bodyPr/>
          <a:lstStyle>
            <a:lvl1pPr>
              <a:defRPr/>
            </a:lvl1pPr>
          </a:lstStyle>
          <a:p>
            <a:pPr>
              <a:defRPr/>
            </a:pPr>
            <a:fld id="{F51D7A47-8FFA-407A-AFB2-FF34CFA10FB6}" type="slidenum">
              <a:rPr lang="es-ES"/>
              <a:pPr>
                <a:defRPr/>
              </a:pPr>
              <a:t>‹Nº›</a:t>
            </a:fld>
            <a:endParaRPr lang="es-ES" dirty="0"/>
          </a:p>
        </p:txBody>
      </p:sp>
    </p:spTree>
  </p:cSld>
  <p:clrMapOvr>
    <a:masterClrMapping/>
  </p:clrMapOvr>
  <p:transition>
    <p:randomBar dir="vert"/>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4 Marcador de fecha"/>
          <p:cNvSpPr>
            <a:spLocks noGrp="1"/>
          </p:cNvSpPr>
          <p:nvPr>
            <p:ph type="dt" sz="half" idx="10"/>
          </p:nvPr>
        </p:nvSpPr>
        <p:spPr/>
        <p:txBody>
          <a:bodyPr/>
          <a:lstStyle>
            <a:lvl1pPr>
              <a:defRPr/>
            </a:lvl1pPr>
          </a:lstStyle>
          <a:p>
            <a:pPr>
              <a:defRPr/>
            </a:pPr>
            <a:endParaRPr lang="es-ES"/>
          </a:p>
        </p:txBody>
      </p:sp>
      <p:sp>
        <p:nvSpPr>
          <p:cNvPr id="4" name="5 Marcador de pie de página"/>
          <p:cNvSpPr>
            <a:spLocks noGrp="1"/>
          </p:cNvSpPr>
          <p:nvPr>
            <p:ph type="ftr" sz="quarter" idx="11"/>
          </p:nvPr>
        </p:nvSpPr>
        <p:spPr/>
        <p:txBody>
          <a:bodyPr/>
          <a:lstStyle>
            <a:lvl1pPr>
              <a:defRPr/>
            </a:lvl1pPr>
          </a:lstStyle>
          <a:p>
            <a:pPr>
              <a:defRPr/>
            </a:pPr>
            <a:endParaRPr lang="es-ES"/>
          </a:p>
        </p:txBody>
      </p:sp>
      <p:sp>
        <p:nvSpPr>
          <p:cNvPr id="5" name="6 Marcador de número de diapositiva"/>
          <p:cNvSpPr>
            <a:spLocks noGrp="1"/>
          </p:cNvSpPr>
          <p:nvPr>
            <p:ph type="sldNum" sz="quarter" idx="12"/>
          </p:nvPr>
        </p:nvSpPr>
        <p:spPr/>
        <p:txBody>
          <a:bodyPr/>
          <a:lstStyle>
            <a:lvl1pPr>
              <a:defRPr/>
            </a:lvl1pPr>
          </a:lstStyle>
          <a:p>
            <a:pPr>
              <a:defRPr/>
            </a:pPr>
            <a:fld id="{B9B18758-8130-4EA1-8600-471F9C06953F}" type="slidenum">
              <a:rPr lang="es-ES"/>
              <a:pPr>
                <a:defRPr/>
              </a:pPr>
              <a:t>‹Nº›</a:t>
            </a:fld>
            <a:endParaRPr lang="es-ES" dirty="0"/>
          </a:p>
        </p:txBody>
      </p:sp>
    </p:spTree>
  </p:cSld>
  <p:clrMapOvr>
    <a:masterClrMapping/>
  </p:clrMapOvr>
  <p:transition>
    <p:randomBar dir="vert"/>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4 Marcador de fecha"/>
          <p:cNvSpPr>
            <a:spLocks noGrp="1"/>
          </p:cNvSpPr>
          <p:nvPr>
            <p:ph type="dt" sz="half" idx="10"/>
          </p:nvPr>
        </p:nvSpPr>
        <p:spPr/>
        <p:txBody>
          <a:bodyPr/>
          <a:lstStyle>
            <a:lvl1pPr>
              <a:defRPr/>
            </a:lvl1pPr>
          </a:lstStyle>
          <a:p>
            <a:pPr>
              <a:defRPr/>
            </a:pPr>
            <a:endParaRPr lang="es-ES"/>
          </a:p>
        </p:txBody>
      </p:sp>
      <p:sp>
        <p:nvSpPr>
          <p:cNvPr id="3" name="5 Marcador de pie de página"/>
          <p:cNvSpPr>
            <a:spLocks noGrp="1"/>
          </p:cNvSpPr>
          <p:nvPr>
            <p:ph type="ftr" sz="quarter" idx="11"/>
          </p:nvPr>
        </p:nvSpPr>
        <p:spPr/>
        <p:txBody>
          <a:bodyPr/>
          <a:lstStyle>
            <a:lvl1pPr>
              <a:defRPr/>
            </a:lvl1pPr>
          </a:lstStyle>
          <a:p>
            <a:pPr>
              <a:defRPr/>
            </a:pPr>
            <a:endParaRPr lang="es-ES"/>
          </a:p>
        </p:txBody>
      </p:sp>
      <p:sp>
        <p:nvSpPr>
          <p:cNvPr id="4" name="6 Marcador de número de diapositiva"/>
          <p:cNvSpPr>
            <a:spLocks noGrp="1"/>
          </p:cNvSpPr>
          <p:nvPr>
            <p:ph type="sldNum" sz="quarter" idx="12"/>
          </p:nvPr>
        </p:nvSpPr>
        <p:spPr/>
        <p:txBody>
          <a:bodyPr/>
          <a:lstStyle>
            <a:lvl1pPr>
              <a:defRPr/>
            </a:lvl1pPr>
          </a:lstStyle>
          <a:p>
            <a:pPr>
              <a:defRPr/>
            </a:pPr>
            <a:fld id="{25E76498-2CF7-43EE-A7C3-37E73BD2F1E6}" type="slidenum">
              <a:rPr lang="es-ES"/>
              <a:pPr>
                <a:defRPr/>
              </a:pPr>
              <a:t>‹Nº›</a:t>
            </a:fld>
            <a:endParaRPr lang="es-ES" dirty="0"/>
          </a:p>
        </p:txBody>
      </p:sp>
    </p:spTree>
  </p:cSld>
  <p:clrMapOvr>
    <a:masterClrMapping/>
  </p:clrMapOvr>
  <p:transition>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29 Marcador de fecha"/>
          <p:cNvSpPr>
            <a:spLocks noGrp="1"/>
          </p:cNvSpPr>
          <p:nvPr>
            <p:ph type="dt" sz="half" idx="10"/>
          </p:nvPr>
        </p:nvSpPr>
        <p:spPr/>
        <p:txBody>
          <a:bodyPr/>
          <a:lstStyle>
            <a:lvl1pPr>
              <a:defRPr/>
            </a:lvl1pPr>
          </a:lstStyle>
          <a:p>
            <a:pPr>
              <a:defRPr/>
            </a:pPr>
            <a:endParaRPr lang="es-ES"/>
          </a:p>
        </p:txBody>
      </p:sp>
      <p:sp>
        <p:nvSpPr>
          <p:cNvPr id="5" name="18 Marcador de pie de página"/>
          <p:cNvSpPr>
            <a:spLocks noGrp="1"/>
          </p:cNvSpPr>
          <p:nvPr>
            <p:ph type="ftr" sz="quarter" idx="11"/>
          </p:nvPr>
        </p:nvSpPr>
        <p:spPr/>
        <p:txBody>
          <a:bodyPr/>
          <a:lstStyle>
            <a:lvl1pPr>
              <a:defRPr/>
            </a:lvl1pPr>
          </a:lstStyle>
          <a:p>
            <a:pPr>
              <a:defRPr/>
            </a:pPr>
            <a:endParaRPr lang="es-ES"/>
          </a:p>
        </p:txBody>
      </p:sp>
      <p:sp>
        <p:nvSpPr>
          <p:cNvPr id="6" name="26 Marcador de número de diapositiva"/>
          <p:cNvSpPr>
            <a:spLocks noGrp="1"/>
          </p:cNvSpPr>
          <p:nvPr>
            <p:ph type="sldNum" sz="quarter" idx="12"/>
          </p:nvPr>
        </p:nvSpPr>
        <p:spPr/>
        <p:txBody>
          <a:bodyPr/>
          <a:lstStyle>
            <a:lvl1pPr>
              <a:defRPr/>
            </a:lvl1pPr>
          </a:lstStyle>
          <a:p>
            <a:pPr>
              <a:defRPr/>
            </a:pPr>
            <a:fld id="{27C08629-8C4F-488C-BD7D-B9BC5A1A5979}" type="slidenum">
              <a:rPr lang="es-ES"/>
              <a:pPr>
                <a:defRPr/>
              </a:pPr>
              <a:t>‹Nº›</a:t>
            </a:fld>
            <a:endParaRPr lang="es-ES" dirty="0"/>
          </a:p>
        </p:txBody>
      </p:sp>
    </p:spTree>
  </p:cSld>
  <p:clrMapOvr>
    <a:masterClrMapping/>
  </p:clrMapOvr>
  <p:transition>
    <p:randomBar dir="vert"/>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pPr>
              <a:defRPr/>
            </a:pPr>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a:lvl1pPr>
          </a:lstStyle>
          <a:p>
            <a:pPr>
              <a:defRPr/>
            </a:pPr>
            <a:fld id="{79CDFAFB-E7B8-45AB-9A3E-A43478E5B3EF}" type="slidenum">
              <a:rPr lang="es-ES"/>
              <a:pPr>
                <a:defRPr/>
              </a:pPr>
              <a:t>‹Nº›</a:t>
            </a:fld>
            <a:endParaRPr lang="es-ES" dirty="0"/>
          </a:p>
        </p:txBody>
      </p:sp>
    </p:spTree>
  </p:cSld>
  <p:clrMapOvr>
    <a:masterClrMapping/>
  </p:clrMapOvr>
  <p:transition>
    <p:randomBar dir="vert"/>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pPr>
              <a:defRPr/>
            </a:pPr>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a:lvl1pPr>
          </a:lstStyle>
          <a:p>
            <a:pPr>
              <a:defRPr/>
            </a:pPr>
            <a:fld id="{F9CDED38-7B3B-4F6C-95DA-999C7B8C463B}" type="slidenum">
              <a:rPr lang="es-ES"/>
              <a:pPr>
                <a:defRPr/>
              </a:pPr>
              <a:t>‹Nº›</a:t>
            </a:fld>
            <a:endParaRPr lang="es-ES" dirty="0"/>
          </a:p>
        </p:txBody>
      </p:sp>
    </p:spTree>
  </p:cSld>
  <p:clrMapOvr>
    <a:masterClrMapping/>
  </p:clrMapOvr>
  <p:transition>
    <p:randomBar dir="vert"/>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4 Marcador de fecha"/>
          <p:cNvSpPr>
            <a:spLocks noGrp="1"/>
          </p:cNvSpPr>
          <p:nvPr>
            <p:ph type="dt" sz="half" idx="10"/>
          </p:nvPr>
        </p:nvSpPr>
        <p:spPr/>
        <p:txBody>
          <a:bodyPr/>
          <a:lstStyle>
            <a:lvl1pPr>
              <a:defRPr/>
            </a:lvl1pPr>
          </a:lstStyle>
          <a:p>
            <a:pPr>
              <a:defRPr/>
            </a:pPr>
            <a:endParaRPr lang="es-ES"/>
          </a:p>
        </p:txBody>
      </p:sp>
      <p:sp>
        <p:nvSpPr>
          <p:cNvPr id="5" name="5 Marcador de pie de página"/>
          <p:cNvSpPr>
            <a:spLocks noGrp="1"/>
          </p:cNvSpPr>
          <p:nvPr>
            <p:ph type="ftr" sz="quarter" idx="11"/>
          </p:nvPr>
        </p:nvSpPr>
        <p:spPr/>
        <p:txBody>
          <a:bodyPr/>
          <a:lstStyle>
            <a:lvl1pPr>
              <a:defRPr/>
            </a:lvl1pPr>
          </a:lstStyle>
          <a:p>
            <a:pPr>
              <a:defRPr/>
            </a:pPr>
            <a:endParaRPr lang="es-ES"/>
          </a:p>
        </p:txBody>
      </p:sp>
      <p:sp>
        <p:nvSpPr>
          <p:cNvPr id="6" name="6 Marcador de número de diapositiva"/>
          <p:cNvSpPr>
            <a:spLocks noGrp="1"/>
          </p:cNvSpPr>
          <p:nvPr>
            <p:ph type="sldNum" sz="quarter" idx="12"/>
          </p:nvPr>
        </p:nvSpPr>
        <p:spPr/>
        <p:txBody>
          <a:bodyPr/>
          <a:lstStyle>
            <a:lvl1pPr>
              <a:defRPr/>
            </a:lvl1pPr>
          </a:lstStyle>
          <a:p>
            <a:pPr>
              <a:defRPr/>
            </a:pPr>
            <a:fld id="{8966D326-59E5-41BC-BBBB-544E21645806}" type="slidenum">
              <a:rPr lang="es-ES"/>
              <a:pPr>
                <a:defRPr/>
              </a:pPr>
              <a:t>‹Nº›</a:t>
            </a:fld>
            <a:endParaRPr lang="es-ES" dirty="0"/>
          </a:p>
        </p:txBody>
      </p:sp>
    </p:spTree>
  </p:cSld>
  <p:clrMapOvr>
    <a:masterClrMapping/>
  </p:clrMapOvr>
  <p:transition>
    <p:randomBar dir="vert"/>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704850"/>
            <a:ext cx="2057400" cy="5619750"/>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704850"/>
            <a:ext cx="6019800" cy="56197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4 Marcador de fecha"/>
          <p:cNvSpPr>
            <a:spLocks noGrp="1"/>
          </p:cNvSpPr>
          <p:nvPr>
            <p:ph type="dt" sz="half" idx="10"/>
          </p:nvPr>
        </p:nvSpPr>
        <p:spPr/>
        <p:txBody>
          <a:bodyPr/>
          <a:lstStyle>
            <a:lvl1pPr>
              <a:defRPr/>
            </a:lvl1pPr>
          </a:lstStyle>
          <a:p>
            <a:pPr>
              <a:defRPr/>
            </a:pPr>
            <a:endParaRPr lang="es-ES"/>
          </a:p>
        </p:txBody>
      </p:sp>
      <p:sp>
        <p:nvSpPr>
          <p:cNvPr id="5" name="5 Marcador de pie de página"/>
          <p:cNvSpPr>
            <a:spLocks noGrp="1"/>
          </p:cNvSpPr>
          <p:nvPr>
            <p:ph type="ftr" sz="quarter" idx="11"/>
          </p:nvPr>
        </p:nvSpPr>
        <p:spPr/>
        <p:txBody>
          <a:bodyPr/>
          <a:lstStyle>
            <a:lvl1pPr>
              <a:defRPr/>
            </a:lvl1pPr>
          </a:lstStyle>
          <a:p>
            <a:pPr>
              <a:defRPr/>
            </a:pPr>
            <a:endParaRPr lang="es-ES"/>
          </a:p>
        </p:txBody>
      </p:sp>
      <p:sp>
        <p:nvSpPr>
          <p:cNvPr id="6" name="6 Marcador de número de diapositiva"/>
          <p:cNvSpPr>
            <a:spLocks noGrp="1"/>
          </p:cNvSpPr>
          <p:nvPr>
            <p:ph type="sldNum" sz="quarter" idx="12"/>
          </p:nvPr>
        </p:nvSpPr>
        <p:spPr/>
        <p:txBody>
          <a:bodyPr/>
          <a:lstStyle>
            <a:lvl1pPr>
              <a:defRPr/>
            </a:lvl1pPr>
          </a:lstStyle>
          <a:p>
            <a:pPr>
              <a:defRPr/>
            </a:pPr>
            <a:fld id="{024E63B0-02AD-43EA-A372-714FD2F9BA6C}" type="slidenum">
              <a:rPr lang="es-ES"/>
              <a:pPr>
                <a:defRPr/>
              </a:pPr>
              <a:t>‹Nº›</a:t>
            </a:fld>
            <a:endParaRPr lang="es-ES" dirty="0"/>
          </a:p>
        </p:txBody>
      </p:sp>
    </p:spTree>
  </p:cSld>
  <p:clrMapOvr>
    <a:masterClrMapping/>
  </p:clrMapOvr>
  <p:transition>
    <p:randomBar dir="vert"/>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EC4B4524-308C-48A9-B8A7-C6AE05807F60}" type="slidenum">
              <a:rPr lang="es-ES"/>
              <a:pPr>
                <a:defRPr/>
              </a:pPr>
              <a:t>‹Nº›</a:t>
            </a:fld>
            <a:endParaRPr lang="es-ES" dirty="0"/>
          </a:p>
        </p:txBody>
      </p:sp>
    </p:spTree>
  </p:cSld>
  <p:clrMapOvr>
    <a:masterClrMapping/>
  </p:clrMapOvr>
  <p:transition>
    <p:randomBar dir="vert"/>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A6247EF4-4827-4C02-82DB-0414A80458A2}" type="slidenum">
              <a:rPr lang="es-ES"/>
              <a:pPr>
                <a:defRPr/>
              </a:pPr>
              <a:t>‹Nº›</a:t>
            </a:fld>
            <a:endParaRPr lang="es-ES" dirty="0"/>
          </a:p>
        </p:txBody>
      </p:sp>
    </p:spTree>
  </p:cSld>
  <p:clrMapOvr>
    <a:masterClrMapping/>
  </p:clrMapOvr>
  <p:transition>
    <p:randomBar dir="vert"/>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CD1893D8-B93E-431B-99FD-0145BA2523F0}" type="slidenum">
              <a:rPr lang="es-ES"/>
              <a:pPr>
                <a:defRPr/>
              </a:pPr>
              <a:t>‹Nº›</a:t>
            </a:fld>
            <a:endParaRPr lang="es-ES" dirty="0"/>
          </a:p>
        </p:txBody>
      </p:sp>
    </p:spTree>
  </p:cSld>
  <p:clrMapOvr>
    <a:masterClrMapping/>
  </p:clrMapOvr>
  <p:transition>
    <p:randomBar dir="vert"/>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3 Marcador de fecha"/>
          <p:cNvSpPr>
            <a:spLocks noGrp="1"/>
          </p:cNvSpPr>
          <p:nvPr>
            <p:ph type="dt" sz="half" idx="10"/>
          </p:nvPr>
        </p:nvSpPr>
        <p:spPr/>
        <p:txBody>
          <a:bodyPr/>
          <a:lstStyle>
            <a:lvl1pPr>
              <a:defRPr/>
            </a:lvl1pPr>
          </a:lstStyle>
          <a:p>
            <a:pPr>
              <a:defRPr/>
            </a:pPr>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4B262BB5-6BD5-490E-BE5C-3E0F7E0DD504}" type="slidenum">
              <a:rPr lang="es-ES"/>
              <a:pPr>
                <a:defRPr/>
              </a:pPr>
              <a:t>‹Nº›</a:t>
            </a:fld>
            <a:endParaRPr lang="es-ES" dirty="0"/>
          </a:p>
        </p:txBody>
      </p:sp>
    </p:spTree>
  </p:cSld>
  <p:clrMapOvr>
    <a:masterClrMapping/>
  </p:clrMapOvr>
  <p:transition>
    <p:randomBar dir="vert"/>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fecha"/>
          <p:cNvSpPr>
            <a:spLocks noGrp="1"/>
          </p:cNvSpPr>
          <p:nvPr>
            <p:ph type="dt" sz="half" idx="10"/>
          </p:nvPr>
        </p:nvSpPr>
        <p:spPr/>
        <p:txBody>
          <a:bodyPr/>
          <a:lstStyle>
            <a:lvl1pPr>
              <a:defRPr/>
            </a:lvl1pPr>
          </a:lstStyle>
          <a:p>
            <a:pPr>
              <a:defRPr/>
            </a:pPr>
            <a:endParaRPr lang="es-ES"/>
          </a:p>
        </p:txBody>
      </p:sp>
      <p:sp>
        <p:nvSpPr>
          <p:cNvPr id="8" name="4 Marcador de pie de página"/>
          <p:cNvSpPr>
            <a:spLocks noGrp="1"/>
          </p:cNvSpPr>
          <p:nvPr>
            <p:ph type="ftr" sz="quarter" idx="11"/>
          </p:nvPr>
        </p:nvSpPr>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p:txBody>
          <a:bodyPr/>
          <a:lstStyle>
            <a:lvl1pPr>
              <a:defRPr/>
            </a:lvl1pPr>
          </a:lstStyle>
          <a:p>
            <a:pPr>
              <a:defRPr/>
            </a:pPr>
            <a:fld id="{F70E9CC9-4D93-409E-862D-4A4A44F84B84}" type="slidenum">
              <a:rPr lang="es-ES"/>
              <a:pPr>
                <a:defRPr/>
              </a:pPr>
              <a:t>‹Nº›</a:t>
            </a:fld>
            <a:endParaRPr lang="es-ES" dirty="0"/>
          </a:p>
        </p:txBody>
      </p:sp>
    </p:spTree>
  </p:cSld>
  <p:clrMapOvr>
    <a:masterClrMapping/>
  </p:clrMapOvr>
  <p:transition>
    <p:randomBar dir="vert"/>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endParaRPr lang="es-ES"/>
          </a:p>
        </p:txBody>
      </p:sp>
      <p:sp>
        <p:nvSpPr>
          <p:cNvPr id="4" name="4 Marcador de pie de página"/>
          <p:cNvSpPr>
            <a:spLocks noGrp="1"/>
          </p:cNvSpPr>
          <p:nvPr>
            <p:ph type="ftr" sz="quarter" idx="11"/>
          </p:nvPr>
        </p:nvSpPr>
        <p:spPr/>
        <p:txBody>
          <a:bodyPr/>
          <a:lstStyle>
            <a:lvl1pPr>
              <a:defRPr/>
            </a:lvl1pPr>
          </a:lstStyle>
          <a:p>
            <a:pPr>
              <a:defRPr/>
            </a:pPr>
            <a:endParaRPr lang="es-ES"/>
          </a:p>
        </p:txBody>
      </p:sp>
      <p:sp>
        <p:nvSpPr>
          <p:cNvPr id="5" name="5 Marcador de número de diapositiva"/>
          <p:cNvSpPr>
            <a:spLocks noGrp="1"/>
          </p:cNvSpPr>
          <p:nvPr>
            <p:ph type="sldNum" sz="quarter" idx="12"/>
          </p:nvPr>
        </p:nvSpPr>
        <p:spPr/>
        <p:txBody>
          <a:bodyPr/>
          <a:lstStyle>
            <a:lvl1pPr>
              <a:defRPr/>
            </a:lvl1pPr>
          </a:lstStyle>
          <a:p>
            <a:pPr>
              <a:defRPr/>
            </a:pPr>
            <a:fld id="{A45BAC43-8F27-413C-AF07-8C686FE8DDE9}" type="slidenum">
              <a:rPr lang="es-ES"/>
              <a:pPr>
                <a:defRPr/>
              </a:pPr>
              <a:t>‹Nº›</a:t>
            </a:fld>
            <a:endParaRPr lang="es-ES" dirty="0"/>
          </a:p>
        </p:txBody>
      </p:sp>
    </p:spTree>
  </p:cSld>
  <p:clrMapOvr>
    <a:masterClrMapping/>
  </p:clrMapOvr>
  <p:transition>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29 Marcador de fecha"/>
          <p:cNvSpPr>
            <a:spLocks noGrp="1"/>
          </p:cNvSpPr>
          <p:nvPr>
            <p:ph type="dt" sz="half" idx="10"/>
          </p:nvPr>
        </p:nvSpPr>
        <p:spPr/>
        <p:txBody>
          <a:bodyPr/>
          <a:lstStyle>
            <a:lvl1pPr>
              <a:defRPr/>
            </a:lvl1pPr>
          </a:lstStyle>
          <a:p>
            <a:pPr>
              <a:defRPr/>
            </a:pPr>
            <a:endParaRPr lang="es-ES"/>
          </a:p>
        </p:txBody>
      </p:sp>
      <p:sp>
        <p:nvSpPr>
          <p:cNvPr id="5" name="18 Marcador de pie de página"/>
          <p:cNvSpPr>
            <a:spLocks noGrp="1"/>
          </p:cNvSpPr>
          <p:nvPr>
            <p:ph type="ftr" sz="quarter" idx="11"/>
          </p:nvPr>
        </p:nvSpPr>
        <p:spPr/>
        <p:txBody>
          <a:bodyPr/>
          <a:lstStyle>
            <a:lvl1pPr>
              <a:defRPr/>
            </a:lvl1pPr>
          </a:lstStyle>
          <a:p>
            <a:pPr>
              <a:defRPr/>
            </a:pPr>
            <a:endParaRPr lang="es-ES"/>
          </a:p>
        </p:txBody>
      </p:sp>
      <p:sp>
        <p:nvSpPr>
          <p:cNvPr id="6" name="26 Marcador de número de diapositiva"/>
          <p:cNvSpPr>
            <a:spLocks noGrp="1"/>
          </p:cNvSpPr>
          <p:nvPr>
            <p:ph type="sldNum" sz="quarter" idx="12"/>
          </p:nvPr>
        </p:nvSpPr>
        <p:spPr/>
        <p:txBody>
          <a:bodyPr/>
          <a:lstStyle>
            <a:lvl1pPr>
              <a:defRPr/>
            </a:lvl1pPr>
          </a:lstStyle>
          <a:p>
            <a:pPr>
              <a:defRPr/>
            </a:pPr>
            <a:fld id="{5E7CAF96-4114-47FD-93D5-AC8117DC6718}" type="slidenum">
              <a:rPr lang="es-ES"/>
              <a:pPr>
                <a:defRPr/>
              </a:pPr>
              <a:t>‹Nº›</a:t>
            </a:fld>
            <a:endParaRPr lang="es-ES" dirty="0"/>
          </a:p>
        </p:txBody>
      </p:sp>
    </p:spTree>
  </p:cSld>
  <p:clrMapOvr>
    <a:masterClrMapping/>
  </p:clrMapOvr>
  <p:transition>
    <p:randomBar dir="vert"/>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endParaRPr lang="es-ES"/>
          </a:p>
        </p:txBody>
      </p:sp>
      <p:sp>
        <p:nvSpPr>
          <p:cNvPr id="3" name="4 Marcador de pie de página"/>
          <p:cNvSpPr>
            <a:spLocks noGrp="1"/>
          </p:cNvSpPr>
          <p:nvPr>
            <p:ph type="ftr" sz="quarter" idx="11"/>
          </p:nvPr>
        </p:nvSpPr>
        <p:spPr/>
        <p:txBody>
          <a:bodyPr/>
          <a:lstStyle>
            <a:lvl1pPr>
              <a:defRPr/>
            </a:lvl1pPr>
          </a:lstStyle>
          <a:p>
            <a:pPr>
              <a:defRPr/>
            </a:pPr>
            <a:endParaRPr lang="es-ES"/>
          </a:p>
        </p:txBody>
      </p:sp>
      <p:sp>
        <p:nvSpPr>
          <p:cNvPr id="4" name="5 Marcador de número de diapositiva"/>
          <p:cNvSpPr>
            <a:spLocks noGrp="1"/>
          </p:cNvSpPr>
          <p:nvPr>
            <p:ph type="sldNum" sz="quarter" idx="12"/>
          </p:nvPr>
        </p:nvSpPr>
        <p:spPr/>
        <p:txBody>
          <a:bodyPr/>
          <a:lstStyle>
            <a:lvl1pPr>
              <a:defRPr/>
            </a:lvl1pPr>
          </a:lstStyle>
          <a:p>
            <a:pPr>
              <a:defRPr/>
            </a:pPr>
            <a:fld id="{BBB1AF78-69F7-4DF7-9FF3-DB4DBB71933E}" type="slidenum">
              <a:rPr lang="es-ES"/>
              <a:pPr>
                <a:defRPr/>
              </a:pPr>
              <a:t>‹Nº›</a:t>
            </a:fld>
            <a:endParaRPr lang="es-ES" dirty="0"/>
          </a:p>
        </p:txBody>
      </p:sp>
    </p:spTree>
  </p:cSld>
  <p:clrMapOvr>
    <a:masterClrMapping/>
  </p:clrMapOvr>
  <p:transition>
    <p:randomBar dir="vert"/>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FA831492-DFC5-4EEA-8848-DB2BFE9853EA}" type="slidenum">
              <a:rPr lang="es-ES"/>
              <a:pPr>
                <a:defRPr/>
              </a:pPr>
              <a:t>‹Nº›</a:t>
            </a:fld>
            <a:endParaRPr lang="es-ES" dirty="0"/>
          </a:p>
        </p:txBody>
      </p:sp>
    </p:spTree>
  </p:cSld>
  <p:clrMapOvr>
    <a:masterClrMapping/>
  </p:clrMapOvr>
  <p:transition>
    <p:randomBar dir="vert"/>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62C567BB-581B-490E-BD95-AD43ED04800D}" type="slidenum">
              <a:rPr lang="es-ES"/>
              <a:pPr>
                <a:defRPr/>
              </a:pPr>
              <a:t>‹Nº›</a:t>
            </a:fld>
            <a:endParaRPr lang="es-ES" dirty="0"/>
          </a:p>
        </p:txBody>
      </p:sp>
    </p:spTree>
  </p:cSld>
  <p:clrMapOvr>
    <a:masterClrMapping/>
  </p:clrMapOvr>
  <p:transition>
    <p:randomBar dir="vert"/>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AA77CB91-0A8F-482F-BE12-0D4447AC9C8F}" type="slidenum">
              <a:rPr lang="es-ES"/>
              <a:pPr>
                <a:defRPr/>
              </a:pPr>
              <a:t>‹Nº›</a:t>
            </a:fld>
            <a:endParaRPr lang="es-ES" dirty="0"/>
          </a:p>
        </p:txBody>
      </p:sp>
    </p:spTree>
  </p:cSld>
  <p:clrMapOvr>
    <a:masterClrMapping/>
  </p:clrMapOvr>
  <p:transition>
    <p:randomBar dir="vert"/>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704850"/>
            <a:ext cx="2057400" cy="5619750"/>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704850"/>
            <a:ext cx="6019800" cy="56197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9ABFD21F-2833-4739-B8FB-C94695E729F5}" type="slidenum">
              <a:rPr lang="es-ES"/>
              <a:pPr>
                <a:defRPr/>
              </a:pPr>
              <a:t>‹Nº›</a:t>
            </a:fld>
            <a:endParaRPr lang="es-ES" dirty="0"/>
          </a:p>
        </p:txBody>
      </p:sp>
    </p:spTree>
  </p:cSld>
  <p:clrMapOvr>
    <a:masterClrMapping/>
  </p:clrMapOvr>
  <p:transition>
    <p:randomBar dir="vert"/>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Only">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1500188" y="228600"/>
            <a:ext cx="7491412" cy="601027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3" name="Rectangle 34"/>
          <p:cNvSpPr>
            <a:spLocks noGrp="1" noChangeArrowheads="1"/>
          </p:cNvSpPr>
          <p:nvPr>
            <p:ph type="dt" sz="half" idx="10"/>
          </p:nvPr>
        </p:nvSpPr>
        <p:spPr/>
        <p:txBody>
          <a:bodyPr/>
          <a:lstStyle>
            <a:lvl1pPr>
              <a:defRPr/>
            </a:lvl1pPr>
          </a:lstStyle>
          <a:p>
            <a:pPr>
              <a:defRPr/>
            </a:pPr>
            <a:endParaRPr lang="es-ES"/>
          </a:p>
        </p:txBody>
      </p:sp>
      <p:sp>
        <p:nvSpPr>
          <p:cNvPr id="4" name="Rectangle 35"/>
          <p:cNvSpPr>
            <a:spLocks noGrp="1" noChangeArrowheads="1"/>
          </p:cNvSpPr>
          <p:nvPr>
            <p:ph type="ftr" sz="quarter" idx="11"/>
          </p:nvPr>
        </p:nvSpPr>
        <p:spPr/>
        <p:txBody>
          <a:bodyPr/>
          <a:lstStyle>
            <a:lvl1pPr>
              <a:defRPr/>
            </a:lvl1pPr>
          </a:lstStyle>
          <a:p>
            <a:pPr>
              <a:defRPr/>
            </a:pPr>
            <a:r>
              <a:rPr lang="es-ES"/>
              <a:t>Ap. Derechos Reservados</a:t>
            </a:r>
          </a:p>
        </p:txBody>
      </p:sp>
      <p:sp>
        <p:nvSpPr>
          <p:cNvPr id="5" name="Rectangle 36"/>
          <p:cNvSpPr>
            <a:spLocks noGrp="1" noChangeArrowheads="1"/>
          </p:cNvSpPr>
          <p:nvPr>
            <p:ph type="sldNum" sz="quarter" idx="12"/>
          </p:nvPr>
        </p:nvSpPr>
        <p:spPr/>
        <p:txBody>
          <a:bodyPr/>
          <a:lstStyle>
            <a:lvl1pPr>
              <a:defRPr/>
            </a:lvl1pPr>
          </a:lstStyle>
          <a:p>
            <a:pPr>
              <a:defRPr/>
            </a:pPr>
            <a:fld id="{674495B4-62CA-4375-81D4-9FED2E501612}" type="slidenum">
              <a:rPr lang="es-ES"/>
              <a:pPr>
                <a:defRPr/>
              </a:pPr>
              <a:t>‹Nº›</a:t>
            </a:fld>
            <a:endParaRPr lang="es-E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MX"/>
          </a:p>
        </p:txBody>
      </p:sp>
      <p:sp>
        <p:nvSpPr>
          <p:cNvPr id="4" name="4 Marcador de fecha"/>
          <p:cNvSpPr>
            <a:spLocks noGrp="1"/>
          </p:cNvSpPr>
          <p:nvPr>
            <p:ph type="dt" sz="half" idx="10"/>
          </p:nvPr>
        </p:nvSpPr>
        <p:spPr/>
        <p:txBody>
          <a:bodyPr/>
          <a:lstStyle>
            <a:lvl1pPr>
              <a:defRPr/>
            </a:lvl1pPr>
          </a:lstStyle>
          <a:p>
            <a:pPr>
              <a:defRPr/>
            </a:pPr>
            <a:endParaRPr lang="es-ES"/>
          </a:p>
        </p:txBody>
      </p:sp>
      <p:sp>
        <p:nvSpPr>
          <p:cNvPr id="5" name="5 Marcador de pie de página"/>
          <p:cNvSpPr>
            <a:spLocks noGrp="1"/>
          </p:cNvSpPr>
          <p:nvPr>
            <p:ph type="ftr" sz="quarter" idx="11"/>
          </p:nvPr>
        </p:nvSpPr>
        <p:spPr/>
        <p:txBody>
          <a:bodyPr/>
          <a:lstStyle>
            <a:lvl1pPr>
              <a:defRPr/>
            </a:lvl1pPr>
          </a:lstStyle>
          <a:p>
            <a:pPr>
              <a:defRPr/>
            </a:pPr>
            <a:endParaRPr lang="es-ES"/>
          </a:p>
        </p:txBody>
      </p:sp>
      <p:sp>
        <p:nvSpPr>
          <p:cNvPr id="6" name="6 Marcador de número de diapositiva"/>
          <p:cNvSpPr>
            <a:spLocks noGrp="1"/>
          </p:cNvSpPr>
          <p:nvPr>
            <p:ph type="sldNum" sz="quarter" idx="12"/>
          </p:nvPr>
        </p:nvSpPr>
        <p:spPr/>
        <p:txBody>
          <a:bodyPr/>
          <a:lstStyle>
            <a:lvl1pPr>
              <a:defRPr/>
            </a:lvl1pPr>
          </a:lstStyle>
          <a:p>
            <a:pPr>
              <a:defRPr/>
            </a:pPr>
            <a:fld id="{CE3A814B-4632-4A2C-90BC-2B9FB6566268}" type="slidenum">
              <a:rPr lang="es-ES"/>
              <a:pPr>
                <a:defRPr/>
              </a:pPr>
              <a:t>‹Nº›</a:t>
            </a:fld>
            <a:endParaRPr lang="es-ES" dirty="0"/>
          </a:p>
        </p:txBody>
      </p:sp>
    </p:spTree>
  </p:cSld>
  <p:clrMapOvr>
    <a:masterClrMapping/>
  </p:clrMapOvr>
  <p:transition>
    <p:randomBar dir="vert"/>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4 Marcador de fecha"/>
          <p:cNvSpPr>
            <a:spLocks noGrp="1"/>
          </p:cNvSpPr>
          <p:nvPr>
            <p:ph type="dt" sz="half" idx="10"/>
          </p:nvPr>
        </p:nvSpPr>
        <p:spPr/>
        <p:txBody>
          <a:bodyPr/>
          <a:lstStyle>
            <a:lvl1pPr>
              <a:defRPr/>
            </a:lvl1pPr>
          </a:lstStyle>
          <a:p>
            <a:pPr>
              <a:defRPr/>
            </a:pPr>
            <a:endParaRPr lang="es-ES"/>
          </a:p>
        </p:txBody>
      </p:sp>
      <p:sp>
        <p:nvSpPr>
          <p:cNvPr id="5" name="5 Marcador de pie de página"/>
          <p:cNvSpPr>
            <a:spLocks noGrp="1"/>
          </p:cNvSpPr>
          <p:nvPr>
            <p:ph type="ftr" sz="quarter" idx="11"/>
          </p:nvPr>
        </p:nvSpPr>
        <p:spPr/>
        <p:txBody>
          <a:bodyPr/>
          <a:lstStyle>
            <a:lvl1pPr>
              <a:defRPr/>
            </a:lvl1pPr>
          </a:lstStyle>
          <a:p>
            <a:pPr>
              <a:defRPr/>
            </a:pPr>
            <a:endParaRPr lang="es-ES"/>
          </a:p>
        </p:txBody>
      </p:sp>
      <p:sp>
        <p:nvSpPr>
          <p:cNvPr id="6" name="6 Marcador de número de diapositiva"/>
          <p:cNvSpPr>
            <a:spLocks noGrp="1"/>
          </p:cNvSpPr>
          <p:nvPr>
            <p:ph type="sldNum" sz="quarter" idx="12"/>
          </p:nvPr>
        </p:nvSpPr>
        <p:spPr/>
        <p:txBody>
          <a:bodyPr/>
          <a:lstStyle>
            <a:lvl1pPr>
              <a:defRPr/>
            </a:lvl1pPr>
          </a:lstStyle>
          <a:p>
            <a:pPr>
              <a:defRPr/>
            </a:pPr>
            <a:fld id="{49B37E4A-835A-4B8E-8485-5ACA4418746C}" type="slidenum">
              <a:rPr lang="es-ES"/>
              <a:pPr>
                <a:defRPr/>
              </a:pPr>
              <a:t>‹Nº›</a:t>
            </a:fld>
            <a:endParaRPr lang="es-ES" dirty="0"/>
          </a:p>
        </p:txBody>
      </p:sp>
    </p:spTree>
  </p:cSld>
  <p:clrMapOvr>
    <a:masterClrMapping/>
  </p:clrMapOvr>
  <p:transition>
    <p:randomBar dir="vert"/>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4 Marcador de fecha"/>
          <p:cNvSpPr>
            <a:spLocks noGrp="1"/>
          </p:cNvSpPr>
          <p:nvPr>
            <p:ph type="dt" sz="half" idx="10"/>
          </p:nvPr>
        </p:nvSpPr>
        <p:spPr/>
        <p:txBody>
          <a:bodyPr/>
          <a:lstStyle>
            <a:lvl1pPr>
              <a:defRPr/>
            </a:lvl1pPr>
          </a:lstStyle>
          <a:p>
            <a:pPr>
              <a:defRPr/>
            </a:pPr>
            <a:endParaRPr lang="es-ES"/>
          </a:p>
        </p:txBody>
      </p:sp>
      <p:sp>
        <p:nvSpPr>
          <p:cNvPr id="5" name="5 Marcador de pie de página"/>
          <p:cNvSpPr>
            <a:spLocks noGrp="1"/>
          </p:cNvSpPr>
          <p:nvPr>
            <p:ph type="ftr" sz="quarter" idx="11"/>
          </p:nvPr>
        </p:nvSpPr>
        <p:spPr/>
        <p:txBody>
          <a:bodyPr/>
          <a:lstStyle>
            <a:lvl1pPr>
              <a:defRPr/>
            </a:lvl1pPr>
          </a:lstStyle>
          <a:p>
            <a:pPr>
              <a:defRPr/>
            </a:pPr>
            <a:endParaRPr lang="es-ES"/>
          </a:p>
        </p:txBody>
      </p:sp>
      <p:sp>
        <p:nvSpPr>
          <p:cNvPr id="6" name="6 Marcador de número de diapositiva"/>
          <p:cNvSpPr>
            <a:spLocks noGrp="1"/>
          </p:cNvSpPr>
          <p:nvPr>
            <p:ph type="sldNum" sz="quarter" idx="12"/>
          </p:nvPr>
        </p:nvSpPr>
        <p:spPr/>
        <p:txBody>
          <a:bodyPr/>
          <a:lstStyle>
            <a:lvl1pPr>
              <a:defRPr/>
            </a:lvl1pPr>
          </a:lstStyle>
          <a:p>
            <a:pPr>
              <a:defRPr/>
            </a:pPr>
            <a:fld id="{1F4AFB13-93A6-4FED-B88A-BA1296725107}" type="slidenum">
              <a:rPr lang="es-ES"/>
              <a:pPr>
                <a:defRPr/>
              </a:pPr>
              <a:t>‹Nº›</a:t>
            </a:fld>
            <a:endParaRPr lang="es-ES" dirty="0"/>
          </a:p>
        </p:txBody>
      </p:sp>
    </p:spTree>
  </p:cSld>
  <p:clrMapOvr>
    <a:masterClrMapping/>
  </p:clrMapOvr>
  <p:transition>
    <p:randomBar dir="vert"/>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lvl1pPr>
              <a:defRPr/>
            </a:lvl1pPr>
          </a:lstStyle>
          <a:p>
            <a:pPr>
              <a:defRPr/>
            </a:pPr>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a:lvl1pPr>
          </a:lstStyle>
          <a:p>
            <a:pPr>
              <a:defRPr/>
            </a:pPr>
            <a:fld id="{879F4AB9-1D4F-4E16-B474-B2A349DC6618}" type="slidenum">
              <a:rPr lang="es-ES"/>
              <a:pPr>
                <a:defRPr/>
              </a:pPr>
              <a:t>‹Nº›</a:t>
            </a:fld>
            <a:endParaRPr lang="es-ES" dirty="0"/>
          </a:p>
        </p:txBody>
      </p:sp>
    </p:spTree>
  </p:cSld>
  <p:clrMapOvr>
    <a:masterClrMapping/>
  </p:clrMapOvr>
  <p:transition>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29 Marcador de fecha"/>
          <p:cNvSpPr>
            <a:spLocks noGrp="1"/>
          </p:cNvSpPr>
          <p:nvPr>
            <p:ph type="dt" sz="half" idx="10"/>
          </p:nvPr>
        </p:nvSpPr>
        <p:spPr/>
        <p:txBody>
          <a:bodyPr/>
          <a:lstStyle>
            <a:lvl1pPr>
              <a:defRPr/>
            </a:lvl1pPr>
          </a:lstStyle>
          <a:p>
            <a:pPr>
              <a:defRPr/>
            </a:pPr>
            <a:endParaRPr lang="es-ES"/>
          </a:p>
        </p:txBody>
      </p:sp>
      <p:sp>
        <p:nvSpPr>
          <p:cNvPr id="6" name="18 Marcador de pie de página"/>
          <p:cNvSpPr>
            <a:spLocks noGrp="1"/>
          </p:cNvSpPr>
          <p:nvPr>
            <p:ph type="ftr" sz="quarter" idx="11"/>
          </p:nvPr>
        </p:nvSpPr>
        <p:spPr/>
        <p:txBody>
          <a:bodyPr/>
          <a:lstStyle>
            <a:lvl1pPr>
              <a:defRPr/>
            </a:lvl1pPr>
          </a:lstStyle>
          <a:p>
            <a:pPr>
              <a:defRPr/>
            </a:pPr>
            <a:endParaRPr lang="es-ES"/>
          </a:p>
        </p:txBody>
      </p:sp>
      <p:sp>
        <p:nvSpPr>
          <p:cNvPr id="7" name="26 Marcador de número de diapositiva"/>
          <p:cNvSpPr>
            <a:spLocks noGrp="1"/>
          </p:cNvSpPr>
          <p:nvPr>
            <p:ph type="sldNum" sz="quarter" idx="12"/>
          </p:nvPr>
        </p:nvSpPr>
        <p:spPr/>
        <p:txBody>
          <a:bodyPr/>
          <a:lstStyle>
            <a:lvl1pPr>
              <a:defRPr/>
            </a:lvl1pPr>
          </a:lstStyle>
          <a:p>
            <a:pPr>
              <a:defRPr/>
            </a:pPr>
            <a:fld id="{5EAA6086-0C23-4F48-9CDA-43B41E10B861}" type="slidenum">
              <a:rPr lang="es-ES"/>
              <a:pPr>
                <a:defRPr/>
              </a:pPr>
              <a:t>‹Nº›</a:t>
            </a:fld>
            <a:endParaRPr lang="es-ES" dirty="0"/>
          </a:p>
        </p:txBody>
      </p:sp>
    </p:spTree>
  </p:cSld>
  <p:clrMapOvr>
    <a:masterClrMapping/>
  </p:clrMapOvr>
  <p:transition>
    <p:randomBar dir="vert"/>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4 Marcador de fecha"/>
          <p:cNvSpPr>
            <a:spLocks noGrp="1"/>
          </p:cNvSpPr>
          <p:nvPr>
            <p:ph type="dt" sz="half" idx="10"/>
          </p:nvPr>
        </p:nvSpPr>
        <p:spPr/>
        <p:txBody>
          <a:bodyPr/>
          <a:lstStyle>
            <a:lvl1pPr>
              <a:defRPr/>
            </a:lvl1pPr>
          </a:lstStyle>
          <a:p>
            <a:pPr>
              <a:defRPr/>
            </a:pPr>
            <a:endParaRPr lang="es-ES"/>
          </a:p>
        </p:txBody>
      </p:sp>
      <p:sp>
        <p:nvSpPr>
          <p:cNvPr id="8" name="5 Marcador de pie de página"/>
          <p:cNvSpPr>
            <a:spLocks noGrp="1"/>
          </p:cNvSpPr>
          <p:nvPr>
            <p:ph type="ftr" sz="quarter" idx="11"/>
          </p:nvPr>
        </p:nvSpPr>
        <p:spPr/>
        <p:txBody>
          <a:bodyPr/>
          <a:lstStyle>
            <a:lvl1pPr>
              <a:defRPr/>
            </a:lvl1pPr>
          </a:lstStyle>
          <a:p>
            <a:pPr>
              <a:defRPr/>
            </a:pPr>
            <a:endParaRPr lang="es-ES"/>
          </a:p>
        </p:txBody>
      </p:sp>
      <p:sp>
        <p:nvSpPr>
          <p:cNvPr id="9" name="6 Marcador de número de diapositiva"/>
          <p:cNvSpPr>
            <a:spLocks noGrp="1"/>
          </p:cNvSpPr>
          <p:nvPr>
            <p:ph type="sldNum" sz="quarter" idx="12"/>
          </p:nvPr>
        </p:nvSpPr>
        <p:spPr/>
        <p:txBody>
          <a:bodyPr/>
          <a:lstStyle>
            <a:lvl1pPr>
              <a:defRPr/>
            </a:lvl1pPr>
          </a:lstStyle>
          <a:p>
            <a:pPr>
              <a:defRPr/>
            </a:pPr>
            <a:fld id="{71721AA0-E7CD-4218-AF41-39B2CA9525B8}" type="slidenum">
              <a:rPr lang="es-ES"/>
              <a:pPr>
                <a:defRPr/>
              </a:pPr>
              <a:t>‹Nº›</a:t>
            </a:fld>
            <a:endParaRPr lang="es-ES" dirty="0"/>
          </a:p>
        </p:txBody>
      </p:sp>
    </p:spTree>
  </p:cSld>
  <p:clrMapOvr>
    <a:masterClrMapping/>
  </p:clrMapOvr>
  <p:transition>
    <p:randomBar dir="vert"/>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4 Marcador de fecha"/>
          <p:cNvSpPr>
            <a:spLocks noGrp="1"/>
          </p:cNvSpPr>
          <p:nvPr>
            <p:ph type="dt" sz="half" idx="10"/>
          </p:nvPr>
        </p:nvSpPr>
        <p:spPr/>
        <p:txBody>
          <a:bodyPr/>
          <a:lstStyle>
            <a:lvl1pPr>
              <a:defRPr/>
            </a:lvl1pPr>
          </a:lstStyle>
          <a:p>
            <a:pPr>
              <a:defRPr/>
            </a:pPr>
            <a:endParaRPr lang="es-ES"/>
          </a:p>
        </p:txBody>
      </p:sp>
      <p:sp>
        <p:nvSpPr>
          <p:cNvPr id="4" name="5 Marcador de pie de página"/>
          <p:cNvSpPr>
            <a:spLocks noGrp="1"/>
          </p:cNvSpPr>
          <p:nvPr>
            <p:ph type="ftr" sz="quarter" idx="11"/>
          </p:nvPr>
        </p:nvSpPr>
        <p:spPr/>
        <p:txBody>
          <a:bodyPr/>
          <a:lstStyle>
            <a:lvl1pPr>
              <a:defRPr/>
            </a:lvl1pPr>
          </a:lstStyle>
          <a:p>
            <a:pPr>
              <a:defRPr/>
            </a:pPr>
            <a:endParaRPr lang="es-ES"/>
          </a:p>
        </p:txBody>
      </p:sp>
      <p:sp>
        <p:nvSpPr>
          <p:cNvPr id="5" name="6 Marcador de número de diapositiva"/>
          <p:cNvSpPr>
            <a:spLocks noGrp="1"/>
          </p:cNvSpPr>
          <p:nvPr>
            <p:ph type="sldNum" sz="quarter" idx="12"/>
          </p:nvPr>
        </p:nvSpPr>
        <p:spPr/>
        <p:txBody>
          <a:bodyPr/>
          <a:lstStyle>
            <a:lvl1pPr>
              <a:defRPr/>
            </a:lvl1pPr>
          </a:lstStyle>
          <a:p>
            <a:pPr>
              <a:defRPr/>
            </a:pPr>
            <a:fld id="{4E3A97DE-AEFE-4BAD-8666-DA2170C44652}" type="slidenum">
              <a:rPr lang="es-ES"/>
              <a:pPr>
                <a:defRPr/>
              </a:pPr>
              <a:t>‹Nº›</a:t>
            </a:fld>
            <a:endParaRPr lang="es-ES" dirty="0"/>
          </a:p>
        </p:txBody>
      </p:sp>
    </p:spTree>
  </p:cSld>
  <p:clrMapOvr>
    <a:masterClrMapping/>
  </p:clrMapOvr>
  <p:transition>
    <p:randomBar dir="vert"/>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4 Marcador de fecha"/>
          <p:cNvSpPr>
            <a:spLocks noGrp="1"/>
          </p:cNvSpPr>
          <p:nvPr>
            <p:ph type="dt" sz="half" idx="10"/>
          </p:nvPr>
        </p:nvSpPr>
        <p:spPr/>
        <p:txBody>
          <a:bodyPr/>
          <a:lstStyle>
            <a:lvl1pPr>
              <a:defRPr/>
            </a:lvl1pPr>
          </a:lstStyle>
          <a:p>
            <a:pPr>
              <a:defRPr/>
            </a:pPr>
            <a:endParaRPr lang="es-ES"/>
          </a:p>
        </p:txBody>
      </p:sp>
      <p:sp>
        <p:nvSpPr>
          <p:cNvPr id="3" name="5 Marcador de pie de página"/>
          <p:cNvSpPr>
            <a:spLocks noGrp="1"/>
          </p:cNvSpPr>
          <p:nvPr>
            <p:ph type="ftr" sz="quarter" idx="11"/>
          </p:nvPr>
        </p:nvSpPr>
        <p:spPr/>
        <p:txBody>
          <a:bodyPr/>
          <a:lstStyle>
            <a:lvl1pPr>
              <a:defRPr/>
            </a:lvl1pPr>
          </a:lstStyle>
          <a:p>
            <a:pPr>
              <a:defRPr/>
            </a:pPr>
            <a:endParaRPr lang="es-ES"/>
          </a:p>
        </p:txBody>
      </p:sp>
      <p:sp>
        <p:nvSpPr>
          <p:cNvPr id="4" name="6 Marcador de número de diapositiva"/>
          <p:cNvSpPr>
            <a:spLocks noGrp="1"/>
          </p:cNvSpPr>
          <p:nvPr>
            <p:ph type="sldNum" sz="quarter" idx="12"/>
          </p:nvPr>
        </p:nvSpPr>
        <p:spPr/>
        <p:txBody>
          <a:bodyPr/>
          <a:lstStyle>
            <a:lvl1pPr>
              <a:defRPr/>
            </a:lvl1pPr>
          </a:lstStyle>
          <a:p>
            <a:pPr>
              <a:defRPr/>
            </a:pPr>
            <a:fld id="{7F45A4D8-B407-455A-B7CF-A8F449B10901}" type="slidenum">
              <a:rPr lang="es-ES"/>
              <a:pPr>
                <a:defRPr/>
              </a:pPr>
              <a:t>‹Nº›</a:t>
            </a:fld>
            <a:endParaRPr lang="es-ES" dirty="0"/>
          </a:p>
        </p:txBody>
      </p:sp>
    </p:spTree>
  </p:cSld>
  <p:clrMapOvr>
    <a:masterClrMapping/>
  </p:clrMapOvr>
  <p:transition>
    <p:randomBar dir="vert"/>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pPr>
              <a:defRPr/>
            </a:pPr>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a:lvl1pPr>
          </a:lstStyle>
          <a:p>
            <a:pPr>
              <a:defRPr/>
            </a:pPr>
            <a:fld id="{1F28D5DD-D2EB-4630-9BFE-5D8E1E3FD817}" type="slidenum">
              <a:rPr lang="es-ES"/>
              <a:pPr>
                <a:defRPr/>
              </a:pPr>
              <a:t>‹Nº›</a:t>
            </a:fld>
            <a:endParaRPr lang="es-ES" dirty="0"/>
          </a:p>
        </p:txBody>
      </p:sp>
    </p:spTree>
  </p:cSld>
  <p:clrMapOvr>
    <a:masterClrMapping/>
  </p:clrMapOvr>
  <p:transition>
    <p:randomBar dir="vert"/>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pPr>
              <a:defRPr/>
            </a:pPr>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a:lvl1pPr>
          </a:lstStyle>
          <a:p>
            <a:pPr>
              <a:defRPr/>
            </a:pPr>
            <a:fld id="{E8BF37B4-B195-4990-A826-7D1203BE4D39}" type="slidenum">
              <a:rPr lang="es-ES"/>
              <a:pPr>
                <a:defRPr/>
              </a:pPr>
              <a:t>‹Nº›</a:t>
            </a:fld>
            <a:endParaRPr lang="es-ES" dirty="0"/>
          </a:p>
        </p:txBody>
      </p:sp>
    </p:spTree>
  </p:cSld>
  <p:clrMapOvr>
    <a:masterClrMapping/>
  </p:clrMapOvr>
  <p:transition>
    <p:randomBar dir="vert"/>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4 Marcador de fecha"/>
          <p:cNvSpPr>
            <a:spLocks noGrp="1"/>
          </p:cNvSpPr>
          <p:nvPr>
            <p:ph type="dt" sz="half" idx="10"/>
          </p:nvPr>
        </p:nvSpPr>
        <p:spPr/>
        <p:txBody>
          <a:bodyPr/>
          <a:lstStyle>
            <a:lvl1pPr>
              <a:defRPr/>
            </a:lvl1pPr>
          </a:lstStyle>
          <a:p>
            <a:pPr>
              <a:defRPr/>
            </a:pPr>
            <a:endParaRPr lang="es-ES"/>
          </a:p>
        </p:txBody>
      </p:sp>
      <p:sp>
        <p:nvSpPr>
          <p:cNvPr id="5" name="5 Marcador de pie de página"/>
          <p:cNvSpPr>
            <a:spLocks noGrp="1"/>
          </p:cNvSpPr>
          <p:nvPr>
            <p:ph type="ftr" sz="quarter" idx="11"/>
          </p:nvPr>
        </p:nvSpPr>
        <p:spPr/>
        <p:txBody>
          <a:bodyPr/>
          <a:lstStyle>
            <a:lvl1pPr>
              <a:defRPr/>
            </a:lvl1pPr>
          </a:lstStyle>
          <a:p>
            <a:pPr>
              <a:defRPr/>
            </a:pPr>
            <a:endParaRPr lang="es-ES"/>
          </a:p>
        </p:txBody>
      </p:sp>
      <p:sp>
        <p:nvSpPr>
          <p:cNvPr id="6" name="6 Marcador de número de diapositiva"/>
          <p:cNvSpPr>
            <a:spLocks noGrp="1"/>
          </p:cNvSpPr>
          <p:nvPr>
            <p:ph type="sldNum" sz="quarter" idx="12"/>
          </p:nvPr>
        </p:nvSpPr>
        <p:spPr/>
        <p:txBody>
          <a:bodyPr/>
          <a:lstStyle>
            <a:lvl1pPr>
              <a:defRPr/>
            </a:lvl1pPr>
          </a:lstStyle>
          <a:p>
            <a:pPr>
              <a:defRPr/>
            </a:pPr>
            <a:fld id="{7D33D25F-A4F8-4E09-BE68-47AA01B3DBAA}" type="slidenum">
              <a:rPr lang="es-ES"/>
              <a:pPr>
                <a:defRPr/>
              </a:pPr>
              <a:t>‹Nº›</a:t>
            </a:fld>
            <a:endParaRPr lang="es-ES" dirty="0"/>
          </a:p>
        </p:txBody>
      </p:sp>
    </p:spTree>
  </p:cSld>
  <p:clrMapOvr>
    <a:masterClrMapping/>
  </p:clrMapOvr>
  <p:transition>
    <p:randomBar dir="vert"/>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704850"/>
            <a:ext cx="2057400" cy="5619750"/>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704850"/>
            <a:ext cx="6019800" cy="56197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4 Marcador de fecha"/>
          <p:cNvSpPr>
            <a:spLocks noGrp="1"/>
          </p:cNvSpPr>
          <p:nvPr>
            <p:ph type="dt" sz="half" idx="10"/>
          </p:nvPr>
        </p:nvSpPr>
        <p:spPr/>
        <p:txBody>
          <a:bodyPr/>
          <a:lstStyle>
            <a:lvl1pPr>
              <a:defRPr/>
            </a:lvl1pPr>
          </a:lstStyle>
          <a:p>
            <a:pPr>
              <a:defRPr/>
            </a:pPr>
            <a:endParaRPr lang="es-ES"/>
          </a:p>
        </p:txBody>
      </p:sp>
      <p:sp>
        <p:nvSpPr>
          <p:cNvPr id="5" name="5 Marcador de pie de página"/>
          <p:cNvSpPr>
            <a:spLocks noGrp="1"/>
          </p:cNvSpPr>
          <p:nvPr>
            <p:ph type="ftr" sz="quarter" idx="11"/>
          </p:nvPr>
        </p:nvSpPr>
        <p:spPr/>
        <p:txBody>
          <a:bodyPr/>
          <a:lstStyle>
            <a:lvl1pPr>
              <a:defRPr/>
            </a:lvl1pPr>
          </a:lstStyle>
          <a:p>
            <a:pPr>
              <a:defRPr/>
            </a:pPr>
            <a:endParaRPr lang="es-ES"/>
          </a:p>
        </p:txBody>
      </p:sp>
      <p:sp>
        <p:nvSpPr>
          <p:cNvPr id="6" name="6 Marcador de número de diapositiva"/>
          <p:cNvSpPr>
            <a:spLocks noGrp="1"/>
          </p:cNvSpPr>
          <p:nvPr>
            <p:ph type="sldNum" sz="quarter" idx="12"/>
          </p:nvPr>
        </p:nvSpPr>
        <p:spPr/>
        <p:txBody>
          <a:bodyPr/>
          <a:lstStyle>
            <a:lvl1pPr>
              <a:defRPr/>
            </a:lvl1pPr>
          </a:lstStyle>
          <a:p>
            <a:pPr>
              <a:defRPr/>
            </a:pPr>
            <a:fld id="{75350C07-0B7C-4A8C-9EC5-F70129342B53}" type="slidenum">
              <a:rPr lang="es-ES"/>
              <a:pPr>
                <a:defRPr/>
              </a:pPr>
              <a:t>‹Nº›</a:t>
            </a:fld>
            <a:endParaRPr lang="es-ES" dirty="0"/>
          </a:p>
        </p:txBody>
      </p:sp>
    </p:spTree>
  </p:cSld>
  <p:clrMapOvr>
    <a:masterClrMapping/>
  </p:clrMapOvr>
  <p:transition>
    <p:randomBar dir="vert"/>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MX"/>
          </a:p>
        </p:txBody>
      </p:sp>
      <p:sp>
        <p:nvSpPr>
          <p:cNvPr id="4" name="4 Marcador de fecha"/>
          <p:cNvSpPr>
            <a:spLocks noGrp="1"/>
          </p:cNvSpPr>
          <p:nvPr>
            <p:ph type="dt" sz="half" idx="10"/>
          </p:nvPr>
        </p:nvSpPr>
        <p:spPr/>
        <p:txBody>
          <a:bodyPr/>
          <a:lstStyle>
            <a:lvl1pPr>
              <a:defRPr/>
            </a:lvl1pPr>
          </a:lstStyle>
          <a:p>
            <a:pPr>
              <a:defRPr/>
            </a:pPr>
            <a:endParaRPr lang="es-ES"/>
          </a:p>
        </p:txBody>
      </p:sp>
      <p:sp>
        <p:nvSpPr>
          <p:cNvPr id="5" name="5 Marcador de pie de página"/>
          <p:cNvSpPr>
            <a:spLocks noGrp="1"/>
          </p:cNvSpPr>
          <p:nvPr>
            <p:ph type="ftr" sz="quarter" idx="11"/>
          </p:nvPr>
        </p:nvSpPr>
        <p:spPr/>
        <p:txBody>
          <a:bodyPr/>
          <a:lstStyle>
            <a:lvl1pPr>
              <a:defRPr/>
            </a:lvl1pPr>
          </a:lstStyle>
          <a:p>
            <a:pPr>
              <a:defRPr/>
            </a:pPr>
            <a:endParaRPr lang="es-ES"/>
          </a:p>
        </p:txBody>
      </p:sp>
      <p:sp>
        <p:nvSpPr>
          <p:cNvPr id="6" name="6 Marcador de número de diapositiva"/>
          <p:cNvSpPr>
            <a:spLocks noGrp="1"/>
          </p:cNvSpPr>
          <p:nvPr>
            <p:ph type="sldNum" sz="quarter" idx="12"/>
          </p:nvPr>
        </p:nvSpPr>
        <p:spPr/>
        <p:txBody>
          <a:bodyPr/>
          <a:lstStyle>
            <a:lvl1pPr>
              <a:defRPr/>
            </a:lvl1pPr>
          </a:lstStyle>
          <a:p>
            <a:pPr>
              <a:defRPr/>
            </a:pPr>
            <a:fld id="{0E7A4A83-893F-4E53-A139-0DB9B5F825F3}" type="slidenum">
              <a:rPr lang="es-ES"/>
              <a:pPr>
                <a:defRPr/>
              </a:pPr>
              <a:t>‹Nº›</a:t>
            </a:fld>
            <a:endParaRPr lang="es-ES" dirty="0"/>
          </a:p>
        </p:txBody>
      </p:sp>
    </p:spTree>
  </p:cSld>
  <p:clrMapOvr>
    <a:masterClrMapping/>
  </p:clrMapOvr>
  <p:transition>
    <p:randomBar dir="vert"/>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4 Marcador de fecha"/>
          <p:cNvSpPr>
            <a:spLocks noGrp="1"/>
          </p:cNvSpPr>
          <p:nvPr>
            <p:ph type="dt" sz="half" idx="10"/>
          </p:nvPr>
        </p:nvSpPr>
        <p:spPr/>
        <p:txBody>
          <a:bodyPr/>
          <a:lstStyle>
            <a:lvl1pPr>
              <a:defRPr/>
            </a:lvl1pPr>
          </a:lstStyle>
          <a:p>
            <a:pPr>
              <a:defRPr/>
            </a:pPr>
            <a:endParaRPr lang="es-ES"/>
          </a:p>
        </p:txBody>
      </p:sp>
      <p:sp>
        <p:nvSpPr>
          <p:cNvPr id="5" name="5 Marcador de pie de página"/>
          <p:cNvSpPr>
            <a:spLocks noGrp="1"/>
          </p:cNvSpPr>
          <p:nvPr>
            <p:ph type="ftr" sz="quarter" idx="11"/>
          </p:nvPr>
        </p:nvSpPr>
        <p:spPr/>
        <p:txBody>
          <a:bodyPr/>
          <a:lstStyle>
            <a:lvl1pPr>
              <a:defRPr/>
            </a:lvl1pPr>
          </a:lstStyle>
          <a:p>
            <a:pPr>
              <a:defRPr/>
            </a:pPr>
            <a:endParaRPr lang="es-ES"/>
          </a:p>
        </p:txBody>
      </p:sp>
      <p:sp>
        <p:nvSpPr>
          <p:cNvPr id="6" name="6 Marcador de número de diapositiva"/>
          <p:cNvSpPr>
            <a:spLocks noGrp="1"/>
          </p:cNvSpPr>
          <p:nvPr>
            <p:ph type="sldNum" sz="quarter" idx="12"/>
          </p:nvPr>
        </p:nvSpPr>
        <p:spPr/>
        <p:txBody>
          <a:bodyPr/>
          <a:lstStyle>
            <a:lvl1pPr>
              <a:defRPr/>
            </a:lvl1pPr>
          </a:lstStyle>
          <a:p>
            <a:pPr>
              <a:defRPr/>
            </a:pPr>
            <a:fld id="{E965D348-4491-4BA3-BB28-58F23B8117F6}" type="slidenum">
              <a:rPr lang="es-ES"/>
              <a:pPr>
                <a:defRPr/>
              </a:pPr>
              <a:t>‹Nº›</a:t>
            </a:fld>
            <a:endParaRPr lang="es-ES" dirty="0"/>
          </a:p>
        </p:txBody>
      </p:sp>
    </p:spTree>
  </p:cSld>
  <p:clrMapOvr>
    <a:masterClrMapping/>
  </p:clrMapOvr>
  <p:transition>
    <p:randomBar dir="vert"/>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4 Marcador de fecha"/>
          <p:cNvSpPr>
            <a:spLocks noGrp="1"/>
          </p:cNvSpPr>
          <p:nvPr>
            <p:ph type="dt" sz="half" idx="10"/>
          </p:nvPr>
        </p:nvSpPr>
        <p:spPr/>
        <p:txBody>
          <a:bodyPr/>
          <a:lstStyle>
            <a:lvl1pPr>
              <a:defRPr/>
            </a:lvl1pPr>
          </a:lstStyle>
          <a:p>
            <a:pPr>
              <a:defRPr/>
            </a:pPr>
            <a:endParaRPr lang="es-ES"/>
          </a:p>
        </p:txBody>
      </p:sp>
      <p:sp>
        <p:nvSpPr>
          <p:cNvPr id="5" name="5 Marcador de pie de página"/>
          <p:cNvSpPr>
            <a:spLocks noGrp="1"/>
          </p:cNvSpPr>
          <p:nvPr>
            <p:ph type="ftr" sz="quarter" idx="11"/>
          </p:nvPr>
        </p:nvSpPr>
        <p:spPr/>
        <p:txBody>
          <a:bodyPr/>
          <a:lstStyle>
            <a:lvl1pPr>
              <a:defRPr/>
            </a:lvl1pPr>
          </a:lstStyle>
          <a:p>
            <a:pPr>
              <a:defRPr/>
            </a:pPr>
            <a:endParaRPr lang="es-ES"/>
          </a:p>
        </p:txBody>
      </p:sp>
      <p:sp>
        <p:nvSpPr>
          <p:cNvPr id="6" name="6 Marcador de número de diapositiva"/>
          <p:cNvSpPr>
            <a:spLocks noGrp="1"/>
          </p:cNvSpPr>
          <p:nvPr>
            <p:ph type="sldNum" sz="quarter" idx="12"/>
          </p:nvPr>
        </p:nvSpPr>
        <p:spPr/>
        <p:txBody>
          <a:bodyPr/>
          <a:lstStyle>
            <a:lvl1pPr>
              <a:defRPr/>
            </a:lvl1pPr>
          </a:lstStyle>
          <a:p>
            <a:pPr>
              <a:defRPr/>
            </a:pPr>
            <a:fld id="{29C5651C-72CA-4859-A88A-F2D9B26317DF}" type="slidenum">
              <a:rPr lang="es-ES"/>
              <a:pPr>
                <a:defRPr/>
              </a:pPr>
              <a:t>‹Nº›</a:t>
            </a:fld>
            <a:endParaRPr lang="es-ES" dirty="0"/>
          </a:p>
        </p:txBody>
      </p:sp>
    </p:spTree>
  </p:cSld>
  <p:clrMapOvr>
    <a:masterClrMapping/>
  </p:clrMapOvr>
  <p:transition>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29 Marcador de fecha"/>
          <p:cNvSpPr>
            <a:spLocks noGrp="1"/>
          </p:cNvSpPr>
          <p:nvPr>
            <p:ph type="dt" sz="half" idx="10"/>
          </p:nvPr>
        </p:nvSpPr>
        <p:spPr/>
        <p:txBody>
          <a:bodyPr/>
          <a:lstStyle>
            <a:lvl1pPr>
              <a:defRPr/>
            </a:lvl1pPr>
          </a:lstStyle>
          <a:p>
            <a:pPr>
              <a:defRPr/>
            </a:pPr>
            <a:endParaRPr lang="es-ES"/>
          </a:p>
        </p:txBody>
      </p:sp>
      <p:sp>
        <p:nvSpPr>
          <p:cNvPr id="8" name="18 Marcador de pie de página"/>
          <p:cNvSpPr>
            <a:spLocks noGrp="1"/>
          </p:cNvSpPr>
          <p:nvPr>
            <p:ph type="ftr" sz="quarter" idx="11"/>
          </p:nvPr>
        </p:nvSpPr>
        <p:spPr/>
        <p:txBody>
          <a:bodyPr/>
          <a:lstStyle>
            <a:lvl1pPr>
              <a:defRPr/>
            </a:lvl1pPr>
          </a:lstStyle>
          <a:p>
            <a:pPr>
              <a:defRPr/>
            </a:pPr>
            <a:endParaRPr lang="es-ES"/>
          </a:p>
        </p:txBody>
      </p:sp>
      <p:sp>
        <p:nvSpPr>
          <p:cNvPr id="9" name="26 Marcador de número de diapositiva"/>
          <p:cNvSpPr>
            <a:spLocks noGrp="1"/>
          </p:cNvSpPr>
          <p:nvPr>
            <p:ph type="sldNum" sz="quarter" idx="12"/>
          </p:nvPr>
        </p:nvSpPr>
        <p:spPr/>
        <p:txBody>
          <a:bodyPr/>
          <a:lstStyle>
            <a:lvl1pPr>
              <a:defRPr/>
            </a:lvl1pPr>
          </a:lstStyle>
          <a:p>
            <a:pPr>
              <a:defRPr/>
            </a:pPr>
            <a:fld id="{9348D1F6-B491-4EA1-8DCC-0B7594B11096}" type="slidenum">
              <a:rPr lang="es-ES"/>
              <a:pPr>
                <a:defRPr/>
              </a:pPr>
              <a:t>‹Nº›</a:t>
            </a:fld>
            <a:endParaRPr lang="es-ES" dirty="0"/>
          </a:p>
        </p:txBody>
      </p:sp>
    </p:spTree>
  </p:cSld>
  <p:clrMapOvr>
    <a:masterClrMapping/>
  </p:clrMapOvr>
  <p:transition>
    <p:randomBar dir="vert"/>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lvl1pPr>
              <a:defRPr/>
            </a:lvl1pPr>
          </a:lstStyle>
          <a:p>
            <a:pPr>
              <a:defRPr/>
            </a:pPr>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a:lvl1pPr>
          </a:lstStyle>
          <a:p>
            <a:pPr>
              <a:defRPr/>
            </a:pPr>
            <a:fld id="{27E859AF-134B-4767-81D3-032BE77653F7}" type="slidenum">
              <a:rPr lang="es-ES"/>
              <a:pPr>
                <a:defRPr/>
              </a:pPr>
              <a:t>‹Nº›</a:t>
            </a:fld>
            <a:endParaRPr lang="es-ES" dirty="0"/>
          </a:p>
        </p:txBody>
      </p:sp>
    </p:spTree>
  </p:cSld>
  <p:clrMapOvr>
    <a:masterClrMapping/>
  </p:clrMapOvr>
  <p:transition>
    <p:randomBar dir="vert"/>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4 Marcador de fecha"/>
          <p:cNvSpPr>
            <a:spLocks noGrp="1"/>
          </p:cNvSpPr>
          <p:nvPr>
            <p:ph type="dt" sz="half" idx="10"/>
          </p:nvPr>
        </p:nvSpPr>
        <p:spPr/>
        <p:txBody>
          <a:bodyPr/>
          <a:lstStyle>
            <a:lvl1pPr>
              <a:defRPr/>
            </a:lvl1pPr>
          </a:lstStyle>
          <a:p>
            <a:pPr>
              <a:defRPr/>
            </a:pPr>
            <a:endParaRPr lang="es-ES"/>
          </a:p>
        </p:txBody>
      </p:sp>
      <p:sp>
        <p:nvSpPr>
          <p:cNvPr id="8" name="5 Marcador de pie de página"/>
          <p:cNvSpPr>
            <a:spLocks noGrp="1"/>
          </p:cNvSpPr>
          <p:nvPr>
            <p:ph type="ftr" sz="quarter" idx="11"/>
          </p:nvPr>
        </p:nvSpPr>
        <p:spPr/>
        <p:txBody>
          <a:bodyPr/>
          <a:lstStyle>
            <a:lvl1pPr>
              <a:defRPr/>
            </a:lvl1pPr>
          </a:lstStyle>
          <a:p>
            <a:pPr>
              <a:defRPr/>
            </a:pPr>
            <a:endParaRPr lang="es-ES"/>
          </a:p>
        </p:txBody>
      </p:sp>
      <p:sp>
        <p:nvSpPr>
          <p:cNvPr id="9" name="6 Marcador de número de diapositiva"/>
          <p:cNvSpPr>
            <a:spLocks noGrp="1"/>
          </p:cNvSpPr>
          <p:nvPr>
            <p:ph type="sldNum" sz="quarter" idx="12"/>
          </p:nvPr>
        </p:nvSpPr>
        <p:spPr/>
        <p:txBody>
          <a:bodyPr/>
          <a:lstStyle>
            <a:lvl1pPr>
              <a:defRPr/>
            </a:lvl1pPr>
          </a:lstStyle>
          <a:p>
            <a:pPr>
              <a:defRPr/>
            </a:pPr>
            <a:fld id="{71470659-62FD-49D9-AA2A-24929EE4F076}" type="slidenum">
              <a:rPr lang="es-ES"/>
              <a:pPr>
                <a:defRPr/>
              </a:pPr>
              <a:t>‹Nº›</a:t>
            </a:fld>
            <a:endParaRPr lang="es-ES" dirty="0"/>
          </a:p>
        </p:txBody>
      </p:sp>
    </p:spTree>
  </p:cSld>
  <p:clrMapOvr>
    <a:masterClrMapping/>
  </p:clrMapOvr>
  <p:transition>
    <p:randomBar dir="vert"/>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4 Marcador de fecha"/>
          <p:cNvSpPr>
            <a:spLocks noGrp="1"/>
          </p:cNvSpPr>
          <p:nvPr>
            <p:ph type="dt" sz="half" idx="10"/>
          </p:nvPr>
        </p:nvSpPr>
        <p:spPr/>
        <p:txBody>
          <a:bodyPr/>
          <a:lstStyle>
            <a:lvl1pPr>
              <a:defRPr/>
            </a:lvl1pPr>
          </a:lstStyle>
          <a:p>
            <a:pPr>
              <a:defRPr/>
            </a:pPr>
            <a:endParaRPr lang="es-ES"/>
          </a:p>
        </p:txBody>
      </p:sp>
      <p:sp>
        <p:nvSpPr>
          <p:cNvPr id="4" name="5 Marcador de pie de página"/>
          <p:cNvSpPr>
            <a:spLocks noGrp="1"/>
          </p:cNvSpPr>
          <p:nvPr>
            <p:ph type="ftr" sz="quarter" idx="11"/>
          </p:nvPr>
        </p:nvSpPr>
        <p:spPr/>
        <p:txBody>
          <a:bodyPr/>
          <a:lstStyle>
            <a:lvl1pPr>
              <a:defRPr/>
            </a:lvl1pPr>
          </a:lstStyle>
          <a:p>
            <a:pPr>
              <a:defRPr/>
            </a:pPr>
            <a:endParaRPr lang="es-ES"/>
          </a:p>
        </p:txBody>
      </p:sp>
      <p:sp>
        <p:nvSpPr>
          <p:cNvPr id="5" name="6 Marcador de número de diapositiva"/>
          <p:cNvSpPr>
            <a:spLocks noGrp="1"/>
          </p:cNvSpPr>
          <p:nvPr>
            <p:ph type="sldNum" sz="quarter" idx="12"/>
          </p:nvPr>
        </p:nvSpPr>
        <p:spPr/>
        <p:txBody>
          <a:bodyPr/>
          <a:lstStyle>
            <a:lvl1pPr>
              <a:defRPr/>
            </a:lvl1pPr>
          </a:lstStyle>
          <a:p>
            <a:pPr>
              <a:defRPr/>
            </a:pPr>
            <a:fld id="{36833772-E187-4B69-8283-A80D09AB724D}" type="slidenum">
              <a:rPr lang="es-ES"/>
              <a:pPr>
                <a:defRPr/>
              </a:pPr>
              <a:t>‹Nº›</a:t>
            </a:fld>
            <a:endParaRPr lang="es-ES" dirty="0"/>
          </a:p>
        </p:txBody>
      </p:sp>
    </p:spTree>
  </p:cSld>
  <p:clrMapOvr>
    <a:masterClrMapping/>
  </p:clrMapOvr>
  <p:transition>
    <p:randomBar dir="vert"/>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4 Marcador de fecha"/>
          <p:cNvSpPr>
            <a:spLocks noGrp="1"/>
          </p:cNvSpPr>
          <p:nvPr>
            <p:ph type="dt" sz="half" idx="10"/>
          </p:nvPr>
        </p:nvSpPr>
        <p:spPr/>
        <p:txBody>
          <a:bodyPr/>
          <a:lstStyle>
            <a:lvl1pPr>
              <a:defRPr/>
            </a:lvl1pPr>
          </a:lstStyle>
          <a:p>
            <a:pPr>
              <a:defRPr/>
            </a:pPr>
            <a:endParaRPr lang="es-ES"/>
          </a:p>
        </p:txBody>
      </p:sp>
      <p:sp>
        <p:nvSpPr>
          <p:cNvPr id="3" name="5 Marcador de pie de página"/>
          <p:cNvSpPr>
            <a:spLocks noGrp="1"/>
          </p:cNvSpPr>
          <p:nvPr>
            <p:ph type="ftr" sz="quarter" idx="11"/>
          </p:nvPr>
        </p:nvSpPr>
        <p:spPr/>
        <p:txBody>
          <a:bodyPr/>
          <a:lstStyle>
            <a:lvl1pPr>
              <a:defRPr/>
            </a:lvl1pPr>
          </a:lstStyle>
          <a:p>
            <a:pPr>
              <a:defRPr/>
            </a:pPr>
            <a:endParaRPr lang="es-ES"/>
          </a:p>
        </p:txBody>
      </p:sp>
      <p:sp>
        <p:nvSpPr>
          <p:cNvPr id="4" name="6 Marcador de número de diapositiva"/>
          <p:cNvSpPr>
            <a:spLocks noGrp="1"/>
          </p:cNvSpPr>
          <p:nvPr>
            <p:ph type="sldNum" sz="quarter" idx="12"/>
          </p:nvPr>
        </p:nvSpPr>
        <p:spPr/>
        <p:txBody>
          <a:bodyPr/>
          <a:lstStyle>
            <a:lvl1pPr>
              <a:defRPr/>
            </a:lvl1pPr>
          </a:lstStyle>
          <a:p>
            <a:pPr>
              <a:defRPr/>
            </a:pPr>
            <a:fld id="{740F6D24-895F-483A-8869-8B95DCCE3B5A}" type="slidenum">
              <a:rPr lang="es-ES"/>
              <a:pPr>
                <a:defRPr/>
              </a:pPr>
              <a:t>‹Nº›</a:t>
            </a:fld>
            <a:endParaRPr lang="es-ES" dirty="0"/>
          </a:p>
        </p:txBody>
      </p:sp>
    </p:spTree>
  </p:cSld>
  <p:clrMapOvr>
    <a:masterClrMapping/>
  </p:clrMapOvr>
  <p:transition>
    <p:randomBar dir="vert"/>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pPr>
              <a:defRPr/>
            </a:pPr>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a:lvl1pPr>
          </a:lstStyle>
          <a:p>
            <a:pPr>
              <a:defRPr/>
            </a:pPr>
            <a:fld id="{2F8C2E71-2811-4B17-B9D1-D5C0E5FA76C8}" type="slidenum">
              <a:rPr lang="es-ES"/>
              <a:pPr>
                <a:defRPr/>
              </a:pPr>
              <a:t>‹Nº›</a:t>
            </a:fld>
            <a:endParaRPr lang="es-ES" dirty="0"/>
          </a:p>
        </p:txBody>
      </p:sp>
    </p:spTree>
  </p:cSld>
  <p:clrMapOvr>
    <a:masterClrMapping/>
  </p:clrMapOvr>
  <p:transition>
    <p:randomBar dir="vert"/>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pPr>
              <a:defRPr/>
            </a:pPr>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a:lvl1pPr>
          </a:lstStyle>
          <a:p>
            <a:pPr>
              <a:defRPr/>
            </a:pPr>
            <a:fld id="{1C9C345D-3C64-49A4-8B23-B02D19F57C38}" type="slidenum">
              <a:rPr lang="es-ES"/>
              <a:pPr>
                <a:defRPr/>
              </a:pPr>
              <a:t>‹Nº›</a:t>
            </a:fld>
            <a:endParaRPr lang="es-ES" dirty="0"/>
          </a:p>
        </p:txBody>
      </p:sp>
    </p:spTree>
  </p:cSld>
  <p:clrMapOvr>
    <a:masterClrMapping/>
  </p:clrMapOvr>
  <p:transition>
    <p:randomBar dir="vert"/>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4 Marcador de fecha"/>
          <p:cNvSpPr>
            <a:spLocks noGrp="1"/>
          </p:cNvSpPr>
          <p:nvPr>
            <p:ph type="dt" sz="half" idx="10"/>
          </p:nvPr>
        </p:nvSpPr>
        <p:spPr/>
        <p:txBody>
          <a:bodyPr/>
          <a:lstStyle>
            <a:lvl1pPr>
              <a:defRPr/>
            </a:lvl1pPr>
          </a:lstStyle>
          <a:p>
            <a:pPr>
              <a:defRPr/>
            </a:pPr>
            <a:endParaRPr lang="es-ES"/>
          </a:p>
        </p:txBody>
      </p:sp>
      <p:sp>
        <p:nvSpPr>
          <p:cNvPr id="5" name="5 Marcador de pie de página"/>
          <p:cNvSpPr>
            <a:spLocks noGrp="1"/>
          </p:cNvSpPr>
          <p:nvPr>
            <p:ph type="ftr" sz="quarter" idx="11"/>
          </p:nvPr>
        </p:nvSpPr>
        <p:spPr/>
        <p:txBody>
          <a:bodyPr/>
          <a:lstStyle>
            <a:lvl1pPr>
              <a:defRPr/>
            </a:lvl1pPr>
          </a:lstStyle>
          <a:p>
            <a:pPr>
              <a:defRPr/>
            </a:pPr>
            <a:endParaRPr lang="es-ES"/>
          </a:p>
        </p:txBody>
      </p:sp>
      <p:sp>
        <p:nvSpPr>
          <p:cNvPr id="6" name="6 Marcador de número de diapositiva"/>
          <p:cNvSpPr>
            <a:spLocks noGrp="1"/>
          </p:cNvSpPr>
          <p:nvPr>
            <p:ph type="sldNum" sz="quarter" idx="12"/>
          </p:nvPr>
        </p:nvSpPr>
        <p:spPr/>
        <p:txBody>
          <a:bodyPr/>
          <a:lstStyle>
            <a:lvl1pPr>
              <a:defRPr/>
            </a:lvl1pPr>
          </a:lstStyle>
          <a:p>
            <a:pPr>
              <a:defRPr/>
            </a:pPr>
            <a:fld id="{BA91DC1E-83F1-4903-962B-257CFE8D33AB}" type="slidenum">
              <a:rPr lang="es-ES"/>
              <a:pPr>
                <a:defRPr/>
              </a:pPr>
              <a:t>‹Nº›</a:t>
            </a:fld>
            <a:endParaRPr lang="es-ES" dirty="0"/>
          </a:p>
        </p:txBody>
      </p:sp>
    </p:spTree>
  </p:cSld>
  <p:clrMapOvr>
    <a:masterClrMapping/>
  </p:clrMapOvr>
  <p:transition>
    <p:randomBar dir="vert"/>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704850"/>
            <a:ext cx="2057400" cy="5619750"/>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704850"/>
            <a:ext cx="6019800" cy="56197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4 Marcador de fecha"/>
          <p:cNvSpPr>
            <a:spLocks noGrp="1"/>
          </p:cNvSpPr>
          <p:nvPr>
            <p:ph type="dt" sz="half" idx="10"/>
          </p:nvPr>
        </p:nvSpPr>
        <p:spPr/>
        <p:txBody>
          <a:bodyPr/>
          <a:lstStyle>
            <a:lvl1pPr>
              <a:defRPr/>
            </a:lvl1pPr>
          </a:lstStyle>
          <a:p>
            <a:pPr>
              <a:defRPr/>
            </a:pPr>
            <a:endParaRPr lang="es-ES"/>
          </a:p>
        </p:txBody>
      </p:sp>
      <p:sp>
        <p:nvSpPr>
          <p:cNvPr id="5" name="5 Marcador de pie de página"/>
          <p:cNvSpPr>
            <a:spLocks noGrp="1"/>
          </p:cNvSpPr>
          <p:nvPr>
            <p:ph type="ftr" sz="quarter" idx="11"/>
          </p:nvPr>
        </p:nvSpPr>
        <p:spPr/>
        <p:txBody>
          <a:bodyPr/>
          <a:lstStyle>
            <a:lvl1pPr>
              <a:defRPr/>
            </a:lvl1pPr>
          </a:lstStyle>
          <a:p>
            <a:pPr>
              <a:defRPr/>
            </a:pPr>
            <a:endParaRPr lang="es-ES"/>
          </a:p>
        </p:txBody>
      </p:sp>
      <p:sp>
        <p:nvSpPr>
          <p:cNvPr id="6" name="6 Marcador de número de diapositiva"/>
          <p:cNvSpPr>
            <a:spLocks noGrp="1"/>
          </p:cNvSpPr>
          <p:nvPr>
            <p:ph type="sldNum" sz="quarter" idx="12"/>
          </p:nvPr>
        </p:nvSpPr>
        <p:spPr/>
        <p:txBody>
          <a:bodyPr/>
          <a:lstStyle>
            <a:lvl1pPr>
              <a:defRPr/>
            </a:lvl1pPr>
          </a:lstStyle>
          <a:p>
            <a:pPr>
              <a:defRPr/>
            </a:pPr>
            <a:fld id="{948A0999-BC9B-4BDA-B2C4-1BE3FB3C69D3}" type="slidenum">
              <a:rPr lang="es-ES"/>
              <a:pPr>
                <a:defRPr/>
              </a:pPr>
              <a:t>‹Nº›</a:t>
            </a:fld>
            <a:endParaRPr lang="es-ES" dirty="0"/>
          </a:p>
        </p:txBody>
      </p:sp>
    </p:spTree>
  </p:cSld>
  <p:clrMapOvr>
    <a:masterClrMapping/>
  </p:clrMapOvr>
  <p:transition>
    <p:randomBar dir="vert"/>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5611A1C6-4331-4E9E-B6AE-A5F18DA1C87E}" type="slidenum">
              <a:rPr lang="es-ES"/>
              <a:pPr>
                <a:defRPr/>
              </a:pPr>
              <a:t>‹Nº›</a:t>
            </a:fld>
            <a:endParaRPr lang="es-ES" dirty="0"/>
          </a:p>
        </p:txBody>
      </p:sp>
    </p:spTree>
  </p:cSld>
  <p:clrMapOvr>
    <a:masterClrMapping/>
  </p:clrMapOvr>
  <p:transition>
    <p:randomBar dir="vert"/>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4605EBE7-6AE3-43B1-A1D8-F508FD1BB8B6}" type="slidenum">
              <a:rPr lang="es-ES"/>
              <a:pPr>
                <a:defRPr/>
              </a:pPr>
              <a:t>‹Nº›</a:t>
            </a:fld>
            <a:endParaRPr lang="es-ES" dirty="0"/>
          </a:p>
        </p:txBody>
      </p:sp>
    </p:spTree>
  </p:cSld>
  <p:clrMapOvr>
    <a:masterClrMapping/>
  </p:clrMapOvr>
  <p:transition>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9 Marcador de fecha"/>
          <p:cNvSpPr>
            <a:spLocks noGrp="1"/>
          </p:cNvSpPr>
          <p:nvPr>
            <p:ph type="dt" sz="half" idx="10"/>
          </p:nvPr>
        </p:nvSpPr>
        <p:spPr/>
        <p:txBody>
          <a:bodyPr/>
          <a:lstStyle>
            <a:lvl1pPr>
              <a:defRPr/>
            </a:lvl1pPr>
          </a:lstStyle>
          <a:p>
            <a:pPr>
              <a:defRPr/>
            </a:pPr>
            <a:endParaRPr lang="es-ES"/>
          </a:p>
        </p:txBody>
      </p:sp>
      <p:sp>
        <p:nvSpPr>
          <p:cNvPr id="4" name="18 Marcador de pie de página"/>
          <p:cNvSpPr>
            <a:spLocks noGrp="1"/>
          </p:cNvSpPr>
          <p:nvPr>
            <p:ph type="ftr" sz="quarter" idx="11"/>
          </p:nvPr>
        </p:nvSpPr>
        <p:spPr/>
        <p:txBody>
          <a:bodyPr/>
          <a:lstStyle>
            <a:lvl1pPr>
              <a:defRPr/>
            </a:lvl1pPr>
          </a:lstStyle>
          <a:p>
            <a:pPr>
              <a:defRPr/>
            </a:pPr>
            <a:endParaRPr lang="es-ES"/>
          </a:p>
        </p:txBody>
      </p:sp>
      <p:sp>
        <p:nvSpPr>
          <p:cNvPr id="5" name="26 Marcador de número de diapositiva"/>
          <p:cNvSpPr>
            <a:spLocks noGrp="1"/>
          </p:cNvSpPr>
          <p:nvPr>
            <p:ph type="sldNum" sz="quarter" idx="12"/>
          </p:nvPr>
        </p:nvSpPr>
        <p:spPr/>
        <p:txBody>
          <a:bodyPr/>
          <a:lstStyle>
            <a:lvl1pPr>
              <a:defRPr/>
            </a:lvl1pPr>
          </a:lstStyle>
          <a:p>
            <a:pPr>
              <a:defRPr/>
            </a:pPr>
            <a:fld id="{56C6A9CC-6DA3-42AF-916C-CA4783F45F62}" type="slidenum">
              <a:rPr lang="es-ES"/>
              <a:pPr>
                <a:defRPr/>
              </a:pPr>
              <a:t>‹Nº›</a:t>
            </a:fld>
            <a:endParaRPr lang="es-ES" dirty="0"/>
          </a:p>
        </p:txBody>
      </p:sp>
    </p:spTree>
  </p:cSld>
  <p:clrMapOvr>
    <a:masterClrMapping/>
  </p:clrMapOvr>
  <p:transition>
    <p:randomBar dir="vert"/>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06F720EA-886F-4B28-BA99-DA0DF6CDA7D4}" type="slidenum">
              <a:rPr lang="es-ES"/>
              <a:pPr>
                <a:defRPr/>
              </a:pPr>
              <a:t>‹Nº›</a:t>
            </a:fld>
            <a:endParaRPr lang="es-ES" dirty="0"/>
          </a:p>
        </p:txBody>
      </p:sp>
    </p:spTree>
  </p:cSld>
  <p:clrMapOvr>
    <a:masterClrMapping/>
  </p:clrMapOvr>
  <p:transition>
    <p:randomBar dir="vert"/>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3 Marcador de fecha"/>
          <p:cNvSpPr>
            <a:spLocks noGrp="1"/>
          </p:cNvSpPr>
          <p:nvPr>
            <p:ph type="dt" sz="half" idx="10"/>
          </p:nvPr>
        </p:nvSpPr>
        <p:spPr/>
        <p:txBody>
          <a:bodyPr/>
          <a:lstStyle>
            <a:lvl1pPr>
              <a:defRPr/>
            </a:lvl1pPr>
          </a:lstStyle>
          <a:p>
            <a:pPr>
              <a:defRPr/>
            </a:pPr>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864D9CBC-35AD-45F0-93F3-334791D04331}" type="slidenum">
              <a:rPr lang="es-ES"/>
              <a:pPr>
                <a:defRPr/>
              </a:pPr>
              <a:t>‹Nº›</a:t>
            </a:fld>
            <a:endParaRPr lang="es-ES" dirty="0"/>
          </a:p>
        </p:txBody>
      </p:sp>
    </p:spTree>
  </p:cSld>
  <p:clrMapOvr>
    <a:masterClrMapping/>
  </p:clrMapOvr>
  <p:transition>
    <p:randomBar dir="vert"/>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fecha"/>
          <p:cNvSpPr>
            <a:spLocks noGrp="1"/>
          </p:cNvSpPr>
          <p:nvPr>
            <p:ph type="dt" sz="half" idx="10"/>
          </p:nvPr>
        </p:nvSpPr>
        <p:spPr/>
        <p:txBody>
          <a:bodyPr/>
          <a:lstStyle>
            <a:lvl1pPr>
              <a:defRPr/>
            </a:lvl1pPr>
          </a:lstStyle>
          <a:p>
            <a:pPr>
              <a:defRPr/>
            </a:pPr>
            <a:endParaRPr lang="es-ES"/>
          </a:p>
        </p:txBody>
      </p:sp>
      <p:sp>
        <p:nvSpPr>
          <p:cNvPr id="8" name="4 Marcador de pie de página"/>
          <p:cNvSpPr>
            <a:spLocks noGrp="1"/>
          </p:cNvSpPr>
          <p:nvPr>
            <p:ph type="ftr" sz="quarter" idx="11"/>
          </p:nvPr>
        </p:nvSpPr>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p:txBody>
          <a:bodyPr/>
          <a:lstStyle>
            <a:lvl1pPr>
              <a:defRPr/>
            </a:lvl1pPr>
          </a:lstStyle>
          <a:p>
            <a:pPr>
              <a:defRPr/>
            </a:pPr>
            <a:fld id="{B3DDC09B-CDD8-4473-B8AA-09DD68D1A9AC}" type="slidenum">
              <a:rPr lang="es-ES"/>
              <a:pPr>
                <a:defRPr/>
              </a:pPr>
              <a:t>‹Nº›</a:t>
            </a:fld>
            <a:endParaRPr lang="es-ES" dirty="0"/>
          </a:p>
        </p:txBody>
      </p:sp>
    </p:spTree>
  </p:cSld>
  <p:clrMapOvr>
    <a:masterClrMapping/>
  </p:clrMapOvr>
  <p:transition>
    <p:randomBar dir="vert"/>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endParaRPr lang="es-ES"/>
          </a:p>
        </p:txBody>
      </p:sp>
      <p:sp>
        <p:nvSpPr>
          <p:cNvPr id="4" name="4 Marcador de pie de página"/>
          <p:cNvSpPr>
            <a:spLocks noGrp="1"/>
          </p:cNvSpPr>
          <p:nvPr>
            <p:ph type="ftr" sz="quarter" idx="11"/>
          </p:nvPr>
        </p:nvSpPr>
        <p:spPr/>
        <p:txBody>
          <a:bodyPr/>
          <a:lstStyle>
            <a:lvl1pPr>
              <a:defRPr/>
            </a:lvl1pPr>
          </a:lstStyle>
          <a:p>
            <a:pPr>
              <a:defRPr/>
            </a:pPr>
            <a:endParaRPr lang="es-ES"/>
          </a:p>
        </p:txBody>
      </p:sp>
      <p:sp>
        <p:nvSpPr>
          <p:cNvPr id="5" name="5 Marcador de número de diapositiva"/>
          <p:cNvSpPr>
            <a:spLocks noGrp="1"/>
          </p:cNvSpPr>
          <p:nvPr>
            <p:ph type="sldNum" sz="quarter" idx="12"/>
          </p:nvPr>
        </p:nvSpPr>
        <p:spPr/>
        <p:txBody>
          <a:bodyPr/>
          <a:lstStyle>
            <a:lvl1pPr>
              <a:defRPr/>
            </a:lvl1pPr>
          </a:lstStyle>
          <a:p>
            <a:pPr>
              <a:defRPr/>
            </a:pPr>
            <a:fld id="{3176EF2E-2EDA-44CC-A801-F58369F4E84C}" type="slidenum">
              <a:rPr lang="es-ES"/>
              <a:pPr>
                <a:defRPr/>
              </a:pPr>
              <a:t>‹Nº›</a:t>
            </a:fld>
            <a:endParaRPr lang="es-ES" dirty="0"/>
          </a:p>
        </p:txBody>
      </p:sp>
    </p:spTree>
  </p:cSld>
  <p:clrMapOvr>
    <a:masterClrMapping/>
  </p:clrMapOvr>
  <p:transition>
    <p:randomBar dir="vert"/>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endParaRPr lang="es-ES"/>
          </a:p>
        </p:txBody>
      </p:sp>
      <p:sp>
        <p:nvSpPr>
          <p:cNvPr id="3" name="4 Marcador de pie de página"/>
          <p:cNvSpPr>
            <a:spLocks noGrp="1"/>
          </p:cNvSpPr>
          <p:nvPr>
            <p:ph type="ftr" sz="quarter" idx="11"/>
          </p:nvPr>
        </p:nvSpPr>
        <p:spPr/>
        <p:txBody>
          <a:bodyPr/>
          <a:lstStyle>
            <a:lvl1pPr>
              <a:defRPr/>
            </a:lvl1pPr>
          </a:lstStyle>
          <a:p>
            <a:pPr>
              <a:defRPr/>
            </a:pPr>
            <a:endParaRPr lang="es-ES"/>
          </a:p>
        </p:txBody>
      </p:sp>
      <p:sp>
        <p:nvSpPr>
          <p:cNvPr id="4" name="5 Marcador de número de diapositiva"/>
          <p:cNvSpPr>
            <a:spLocks noGrp="1"/>
          </p:cNvSpPr>
          <p:nvPr>
            <p:ph type="sldNum" sz="quarter" idx="12"/>
          </p:nvPr>
        </p:nvSpPr>
        <p:spPr/>
        <p:txBody>
          <a:bodyPr/>
          <a:lstStyle>
            <a:lvl1pPr>
              <a:defRPr/>
            </a:lvl1pPr>
          </a:lstStyle>
          <a:p>
            <a:pPr>
              <a:defRPr/>
            </a:pPr>
            <a:fld id="{233A8897-BC2B-42B7-8AF0-1E4883FAF94E}" type="slidenum">
              <a:rPr lang="es-ES"/>
              <a:pPr>
                <a:defRPr/>
              </a:pPr>
              <a:t>‹Nº›</a:t>
            </a:fld>
            <a:endParaRPr lang="es-ES" dirty="0"/>
          </a:p>
        </p:txBody>
      </p:sp>
    </p:spTree>
  </p:cSld>
  <p:clrMapOvr>
    <a:masterClrMapping/>
  </p:clrMapOvr>
  <p:transition>
    <p:randomBar dir="vert"/>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03AE8DF9-9C3C-4208-9FC8-BF6E398F9924}" type="slidenum">
              <a:rPr lang="es-ES"/>
              <a:pPr>
                <a:defRPr/>
              </a:pPr>
              <a:t>‹Nº›</a:t>
            </a:fld>
            <a:endParaRPr lang="es-ES" dirty="0"/>
          </a:p>
        </p:txBody>
      </p:sp>
    </p:spTree>
  </p:cSld>
  <p:clrMapOvr>
    <a:masterClrMapping/>
  </p:clrMapOvr>
  <p:transition>
    <p:randomBar dir="vert"/>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B2327827-B6AB-45E0-BAAA-73DA68624F3E}" type="slidenum">
              <a:rPr lang="es-ES"/>
              <a:pPr>
                <a:defRPr/>
              </a:pPr>
              <a:t>‹Nº›</a:t>
            </a:fld>
            <a:endParaRPr lang="es-ES" dirty="0"/>
          </a:p>
        </p:txBody>
      </p:sp>
    </p:spTree>
  </p:cSld>
  <p:clrMapOvr>
    <a:masterClrMapping/>
  </p:clrMapOvr>
  <p:transition>
    <p:randomBar dir="vert"/>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95A598DD-0666-49B3-A29A-63EDB37C3BED}" type="slidenum">
              <a:rPr lang="es-ES"/>
              <a:pPr>
                <a:defRPr/>
              </a:pPr>
              <a:t>‹Nº›</a:t>
            </a:fld>
            <a:endParaRPr lang="es-ES" dirty="0"/>
          </a:p>
        </p:txBody>
      </p:sp>
    </p:spTree>
  </p:cSld>
  <p:clrMapOvr>
    <a:masterClrMapping/>
  </p:clrMapOvr>
  <p:transition>
    <p:randomBar dir="vert"/>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704850"/>
            <a:ext cx="2057400" cy="5619750"/>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704850"/>
            <a:ext cx="6019800" cy="56197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7AB46576-88B1-45FA-A76F-D112FBEB615A}" type="slidenum">
              <a:rPr lang="es-ES"/>
              <a:pPr>
                <a:defRPr/>
              </a:pPr>
              <a:t>‹Nº›</a:t>
            </a:fld>
            <a:endParaRPr lang="es-ES" dirty="0"/>
          </a:p>
        </p:txBody>
      </p:sp>
    </p:spTree>
  </p:cSld>
  <p:clrMapOvr>
    <a:masterClrMapping/>
  </p:clrMapOvr>
  <p:transition>
    <p:randomBar dir="vert"/>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MX"/>
          </a:p>
        </p:txBody>
      </p:sp>
      <p:sp>
        <p:nvSpPr>
          <p:cNvPr id="4" name="4 Marcador de fecha"/>
          <p:cNvSpPr>
            <a:spLocks noGrp="1"/>
          </p:cNvSpPr>
          <p:nvPr>
            <p:ph type="dt" sz="half" idx="10"/>
          </p:nvPr>
        </p:nvSpPr>
        <p:spPr/>
        <p:txBody>
          <a:bodyPr/>
          <a:lstStyle>
            <a:lvl1pPr>
              <a:defRPr/>
            </a:lvl1pPr>
          </a:lstStyle>
          <a:p>
            <a:pPr>
              <a:defRPr/>
            </a:pPr>
            <a:endParaRPr lang="es-ES"/>
          </a:p>
        </p:txBody>
      </p:sp>
      <p:sp>
        <p:nvSpPr>
          <p:cNvPr id="5" name="5 Marcador de pie de página"/>
          <p:cNvSpPr>
            <a:spLocks noGrp="1"/>
          </p:cNvSpPr>
          <p:nvPr>
            <p:ph type="ftr" sz="quarter" idx="11"/>
          </p:nvPr>
        </p:nvSpPr>
        <p:spPr/>
        <p:txBody>
          <a:bodyPr/>
          <a:lstStyle>
            <a:lvl1pPr>
              <a:defRPr/>
            </a:lvl1pPr>
          </a:lstStyle>
          <a:p>
            <a:pPr>
              <a:defRPr/>
            </a:pPr>
            <a:endParaRPr lang="es-ES"/>
          </a:p>
        </p:txBody>
      </p:sp>
      <p:sp>
        <p:nvSpPr>
          <p:cNvPr id="6" name="6 Marcador de número de diapositiva"/>
          <p:cNvSpPr>
            <a:spLocks noGrp="1"/>
          </p:cNvSpPr>
          <p:nvPr>
            <p:ph type="sldNum" sz="quarter" idx="12"/>
          </p:nvPr>
        </p:nvSpPr>
        <p:spPr/>
        <p:txBody>
          <a:bodyPr/>
          <a:lstStyle>
            <a:lvl1pPr>
              <a:defRPr/>
            </a:lvl1pPr>
          </a:lstStyle>
          <a:p>
            <a:pPr>
              <a:defRPr/>
            </a:pPr>
            <a:fld id="{4A295756-9304-4DF4-B367-FFBE0E32FE33}" type="slidenum">
              <a:rPr lang="es-ES"/>
              <a:pPr>
                <a:defRPr/>
              </a:pPr>
              <a:t>‹Nº›</a:t>
            </a:fld>
            <a:endParaRPr lang="es-ES" dirty="0"/>
          </a:p>
        </p:txBody>
      </p:sp>
    </p:spTree>
  </p:cSld>
  <p:clrMapOvr>
    <a:masterClrMapping/>
  </p:clrMapOvr>
  <p:transition>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29 Marcador de fecha"/>
          <p:cNvSpPr>
            <a:spLocks noGrp="1"/>
          </p:cNvSpPr>
          <p:nvPr>
            <p:ph type="dt" sz="half" idx="10"/>
          </p:nvPr>
        </p:nvSpPr>
        <p:spPr/>
        <p:txBody>
          <a:bodyPr/>
          <a:lstStyle>
            <a:lvl1pPr>
              <a:defRPr/>
            </a:lvl1pPr>
          </a:lstStyle>
          <a:p>
            <a:pPr>
              <a:defRPr/>
            </a:pPr>
            <a:endParaRPr lang="es-ES"/>
          </a:p>
        </p:txBody>
      </p:sp>
      <p:sp>
        <p:nvSpPr>
          <p:cNvPr id="3" name="18 Marcador de pie de página"/>
          <p:cNvSpPr>
            <a:spLocks noGrp="1"/>
          </p:cNvSpPr>
          <p:nvPr>
            <p:ph type="ftr" sz="quarter" idx="11"/>
          </p:nvPr>
        </p:nvSpPr>
        <p:spPr/>
        <p:txBody>
          <a:bodyPr/>
          <a:lstStyle>
            <a:lvl1pPr>
              <a:defRPr/>
            </a:lvl1pPr>
          </a:lstStyle>
          <a:p>
            <a:pPr>
              <a:defRPr/>
            </a:pPr>
            <a:endParaRPr lang="es-ES"/>
          </a:p>
        </p:txBody>
      </p:sp>
      <p:sp>
        <p:nvSpPr>
          <p:cNvPr id="4" name="26 Marcador de número de diapositiva"/>
          <p:cNvSpPr>
            <a:spLocks noGrp="1"/>
          </p:cNvSpPr>
          <p:nvPr>
            <p:ph type="sldNum" sz="quarter" idx="12"/>
          </p:nvPr>
        </p:nvSpPr>
        <p:spPr/>
        <p:txBody>
          <a:bodyPr/>
          <a:lstStyle>
            <a:lvl1pPr>
              <a:defRPr/>
            </a:lvl1pPr>
          </a:lstStyle>
          <a:p>
            <a:pPr>
              <a:defRPr/>
            </a:pPr>
            <a:fld id="{5611A2D2-2691-4ADA-8E53-C27DE69075A2}" type="slidenum">
              <a:rPr lang="es-ES"/>
              <a:pPr>
                <a:defRPr/>
              </a:pPr>
              <a:t>‹Nº›</a:t>
            </a:fld>
            <a:endParaRPr lang="es-ES" dirty="0"/>
          </a:p>
        </p:txBody>
      </p:sp>
    </p:spTree>
  </p:cSld>
  <p:clrMapOvr>
    <a:masterClrMapping/>
  </p:clrMapOvr>
  <p:transition>
    <p:randomBar dir="vert"/>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4 Marcador de fecha"/>
          <p:cNvSpPr>
            <a:spLocks noGrp="1"/>
          </p:cNvSpPr>
          <p:nvPr>
            <p:ph type="dt" sz="half" idx="10"/>
          </p:nvPr>
        </p:nvSpPr>
        <p:spPr/>
        <p:txBody>
          <a:bodyPr/>
          <a:lstStyle>
            <a:lvl1pPr>
              <a:defRPr/>
            </a:lvl1pPr>
          </a:lstStyle>
          <a:p>
            <a:pPr>
              <a:defRPr/>
            </a:pPr>
            <a:endParaRPr lang="es-ES"/>
          </a:p>
        </p:txBody>
      </p:sp>
      <p:sp>
        <p:nvSpPr>
          <p:cNvPr id="5" name="5 Marcador de pie de página"/>
          <p:cNvSpPr>
            <a:spLocks noGrp="1"/>
          </p:cNvSpPr>
          <p:nvPr>
            <p:ph type="ftr" sz="quarter" idx="11"/>
          </p:nvPr>
        </p:nvSpPr>
        <p:spPr/>
        <p:txBody>
          <a:bodyPr/>
          <a:lstStyle>
            <a:lvl1pPr>
              <a:defRPr/>
            </a:lvl1pPr>
          </a:lstStyle>
          <a:p>
            <a:pPr>
              <a:defRPr/>
            </a:pPr>
            <a:endParaRPr lang="es-ES"/>
          </a:p>
        </p:txBody>
      </p:sp>
      <p:sp>
        <p:nvSpPr>
          <p:cNvPr id="6" name="6 Marcador de número de diapositiva"/>
          <p:cNvSpPr>
            <a:spLocks noGrp="1"/>
          </p:cNvSpPr>
          <p:nvPr>
            <p:ph type="sldNum" sz="quarter" idx="12"/>
          </p:nvPr>
        </p:nvSpPr>
        <p:spPr/>
        <p:txBody>
          <a:bodyPr/>
          <a:lstStyle>
            <a:lvl1pPr>
              <a:defRPr/>
            </a:lvl1pPr>
          </a:lstStyle>
          <a:p>
            <a:pPr>
              <a:defRPr/>
            </a:pPr>
            <a:fld id="{75098E90-6F96-4794-B48F-A520DD9B7047}" type="slidenum">
              <a:rPr lang="es-ES"/>
              <a:pPr>
                <a:defRPr/>
              </a:pPr>
              <a:t>‹Nº›</a:t>
            </a:fld>
            <a:endParaRPr lang="es-ES" dirty="0"/>
          </a:p>
        </p:txBody>
      </p:sp>
    </p:spTree>
  </p:cSld>
  <p:clrMapOvr>
    <a:masterClrMapping/>
  </p:clrMapOvr>
  <p:transition>
    <p:randomBar dir="vert"/>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4 Marcador de fecha"/>
          <p:cNvSpPr>
            <a:spLocks noGrp="1"/>
          </p:cNvSpPr>
          <p:nvPr>
            <p:ph type="dt" sz="half" idx="10"/>
          </p:nvPr>
        </p:nvSpPr>
        <p:spPr/>
        <p:txBody>
          <a:bodyPr/>
          <a:lstStyle>
            <a:lvl1pPr>
              <a:defRPr/>
            </a:lvl1pPr>
          </a:lstStyle>
          <a:p>
            <a:pPr>
              <a:defRPr/>
            </a:pPr>
            <a:endParaRPr lang="es-ES"/>
          </a:p>
        </p:txBody>
      </p:sp>
      <p:sp>
        <p:nvSpPr>
          <p:cNvPr id="5" name="5 Marcador de pie de página"/>
          <p:cNvSpPr>
            <a:spLocks noGrp="1"/>
          </p:cNvSpPr>
          <p:nvPr>
            <p:ph type="ftr" sz="quarter" idx="11"/>
          </p:nvPr>
        </p:nvSpPr>
        <p:spPr/>
        <p:txBody>
          <a:bodyPr/>
          <a:lstStyle>
            <a:lvl1pPr>
              <a:defRPr/>
            </a:lvl1pPr>
          </a:lstStyle>
          <a:p>
            <a:pPr>
              <a:defRPr/>
            </a:pPr>
            <a:endParaRPr lang="es-ES"/>
          </a:p>
        </p:txBody>
      </p:sp>
      <p:sp>
        <p:nvSpPr>
          <p:cNvPr id="6" name="6 Marcador de número de diapositiva"/>
          <p:cNvSpPr>
            <a:spLocks noGrp="1"/>
          </p:cNvSpPr>
          <p:nvPr>
            <p:ph type="sldNum" sz="quarter" idx="12"/>
          </p:nvPr>
        </p:nvSpPr>
        <p:spPr/>
        <p:txBody>
          <a:bodyPr/>
          <a:lstStyle>
            <a:lvl1pPr>
              <a:defRPr/>
            </a:lvl1pPr>
          </a:lstStyle>
          <a:p>
            <a:pPr>
              <a:defRPr/>
            </a:pPr>
            <a:fld id="{A7BEFC7E-8B2A-4EE8-8D71-75F80E018B96}" type="slidenum">
              <a:rPr lang="es-ES"/>
              <a:pPr>
                <a:defRPr/>
              </a:pPr>
              <a:t>‹Nº›</a:t>
            </a:fld>
            <a:endParaRPr lang="es-ES" dirty="0"/>
          </a:p>
        </p:txBody>
      </p:sp>
    </p:spTree>
  </p:cSld>
  <p:clrMapOvr>
    <a:masterClrMapping/>
  </p:clrMapOvr>
  <p:transition>
    <p:randomBar dir="vert"/>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lvl1pPr>
              <a:defRPr/>
            </a:lvl1pPr>
          </a:lstStyle>
          <a:p>
            <a:pPr>
              <a:defRPr/>
            </a:pPr>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a:lvl1pPr>
          </a:lstStyle>
          <a:p>
            <a:pPr>
              <a:defRPr/>
            </a:pPr>
            <a:fld id="{BF2349E4-2150-4396-A25B-788FD2076D82}" type="slidenum">
              <a:rPr lang="es-ES"/>
              <a:pPr>
                <a:defRPr/>
              </a:pPr>
              <a:t>‹Nº›</a:t>
            </a:fld>
            <a:endParaRPr lang="es-ES" dirty="0"/>
          </a:p>
        </p:txBody>
      </p:sp>
    </p:spTree>
  </p:cSld>
  <p:clrMapOvr>
    <a:masterClrMapping/>
  </p:clrMapOvr>
  <p:transition>
    <p:randomBar dir="vert"/>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4 Marcador de fecha"/>
          <p:cNvSpPr>
            <a:spLocks noGrp="1"/>
          </p:cNvSpPr>
          <p:nvPr>
            <p:ph type="dt" sz="half" idx="10"/>
          </p:nvPr>
        </p:nvSpPr>
        <p:spPr/>
        <p:txBody>
          <a:bodyPr/>
          <a:lstStyle>
            <a:lvl1pPr>
              <a:defRPr/>
            </a:lvl1pPr>
          </a:lstStyle>
          <a:p>
            <a:pPr>
              <a:defRPr/>
            </a:pPr>
            <a:endParaRPr lang="es-ES"/>
          </a:p>
        </p:txBody>
      </p:sp>
      <p:sp>
        <p:nvSpPr>
          <p:cNvPr id="8" name="5 Marcador de pie de página"/>
          <p:cNvSpPr>
            <a:spLocks noGrp="1"/>
          </p:cNvSpPr>
          <p:nvPr>
            <p:ph type="ftr" sz="quarter" idx="11"/>
          </p:nvPr>
        </p:nvSpPr>
        <p:spPr/>
        <p:txBody>
          <a:bodyPr/>
          <a:lstStyle>
            <a:lvl1pPr>
              <a:defRPr/>
            </a:lvl1pPr>
          </a:lstStyle>
          <a:p>
            <a:pPr>
              <a:defRPr/>
            </a:pPr>
            <a:endParaRPr lang="es-ES"/>
          </a:p>
        </p:txBody>
      </p:sp>
      <p:sp>
        <p:nvSpPr>
          <p:cNvPr id="9" name="6 Marcador de número de diapositiva"/>
          <p:cNvSpPr>
            <a:spLocks noGrp="1"/>
          </p:cNvSpPr>
          <p:nvPr>
            <p:ph type="sldNum" sz="quarter" idx="12"/>
          </p:nvPr>
        </p:nvSpPr>
        <p:spPr/>
        <p:txBody>
          <a:bodyPr/>
          <a:lstStyle>
            <a:lvl1pPr>
              <a:defRPr/>
            </a:lvl1pPr>
          </a:lstStyle>
          <a:p>
            <a:pPr>
              <a:defRPr/>
            </a:pPr>
            <a:fld id="{006E3E24-E2CD-4025-A9BC-60E6FA12C6EE}" type="slidenum">
              <a:rPr lang="es-ES"/>
              <a:pPr>
                <a:defRPr/>
              </a:pPr>
              <a:t>‹Nº›</a:t>
            </a:fld>
            <a:endParaRPr lang="es-ES" dirty="0"/>
          </a:p>
        </p:txBody>
      </p:sp>
    </p:spTree>
  </p:cSld>
  <p:clrMapOvr>
    <a:masterClrMapping/>
  </p:clrMapOvr>
  <p:transition>
    <p:randomBar dir="vert"/>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4 Marcador de fecha"/>
          <p:cNvSpPr>
            <a:spLocks noGrp="1"/>
          </p:cNvSpPr>
          <p:nvPr>
            <p:ph type="dt" sz="half" idx="10"/>
          </p:nvPr>
        </p:nvSpPr>
        <p:spPr/>
        <p:txBody>
          <a:bodyPr/>
          <a:lstStyle>
            <a:lvl1pPr>
              <a:defRPr/>
            </a:lvl1pPr>
          </a:lstStyle>
          <a:p>
            <a:pPr>
              <a:defRPr/>
            </a:pPr>
            <a:endParaRPr lang="es-ES"/>
          </a:p>
        </p:txBody>
      </p:sp>
      <p:sp>
        <p:nvSpPr>
          <p:cNvPr id="4" name="5 Marcador de pie de página"/>
          <p:cNvSpPr>
            <a:spLocks noGrp="1"/>
          </p:cNvSpPr>
          <p:nvPr>
            <p:ph type="ftr" sz="quarter" idx="11"/>
          </p:nvPr>
        </p:nvSpPr>
        <p:spPr/>
        <p:txBody>
          <a:bodyPr/>
          <a:lstStyle>
            <a:lvl1pPr>
              <a:defRPr/>
            </a:lvl1pPr>
          </a:lstStyle>
          <a:p>
            <a:pPr>
              <a:defRPr/>
            </a:pPr>
            <a:endParaRPr lang="es-ES"/>
          </a:p>
        </p:txBody>
      </p:sp>
      <p:sp>
        <p:nvSpPr>
          <p:cNvPr id="5" name="6 Marcador de número de diapositiva"/>
          <p:cNvSpPr>
            <a:spLocks noGrp="1"/>
          </p:cNvSpPr>
          <p:nvPr>
            <p:ph type="sldNum" sz="quarter" idx="12"/>
          </p:nvPr>
        </p:nvSpPr>
        <p:spPr/>
        <p:txBody>
          <a:bodyPr/>
          <a:lstStyle>
            <a:lvl1pPr>
              <a:defRPr/>
            </a:lvl1pPr>
          </a:lstStyle>
          <a:p>
            <a:pPr>
              <a:defRPr/>
            </a:pPr>
            <a:fld id="{C84D19CA-E0D6-4C8A-8713-16BAC4F483E1}" type="slidenum">
              <a:rPr lang="es-ES"/>
              <a:pPr>
                <a:defRPr/>
              </a:pPr>
              <a:t>‹Nº›</a:t>
            </a:fld>
            <a:endParaRPr lang="es-ES" dirty="0"/>
          </a:p>
        </p:txBody>
      </p:sp>
    </p:spTree>
  </p:cSld>
  <p:clrMapOvr>
    <a:masterClrMapping/>
  </p:clrMapOvr>
  <p:transition>
    <p:randomBar dir="vert"/>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4 Marcador de fecha"/>
          <p:cNvSpPr>
            <a:spLocks noGrp="1"/>
          </p:cNvSpPr>
          <p:nvPr>
            <p:ph type="dt" sz="half" idx="10"/>
          </p:nvPr>
        </p:nvSpPr>
        <p:spPr/>
        <p:txBody>
          <a:bodyPr/>
          <a:lstStyle>
            <a:lvl1pPr>
              <a:defRPr/>
            </a:lvl1pPr>
          </a:lstStyle>
          <a:p>
            <a:pPr>
              <a:defRPr/>
            </a:pPr>
            <a:endParaRPr lang="es-ES"/>
          </a:p>
        </p:txBody>
      </p:sp>
      <p:sp>
        <p:nvSpPr>
          <p:cNvPr id="3" name="5 Marcador de pie de página"/>
          <p:cNvSpPr>
            <a:spLocks noGrp="1"/>
          </p:cNvSpPr>
          <p:nvPr>
            <p:ph type="ftr" sz="quarter" idx="11"/>
          </p:nvPr>
        </p:nvSpPr>
        <p:spPr/>
        <p:txBody>
          <a:bodyPr/>
          <a:lstStyle>
            <a:lvl1pPr>
              <a:defRPr/>
            </a:lvl1pPr>
          </a:lstStyle>
          <a:p>
            <a:pPr>
              <a:defRPr/>
            </a:pPr>
            <a:endParaRPr lang="es-ES"/>
          </a:p>
        </p:txBody>
      </p:sp>
      <p:sp>
        <p:nvSpPr>
          <p:cNvPr id="4" name="6 Marcador de número de diapositiva"/>
          <p:cNvSpPr>
            <a:spLocks noGrp="1"/>
          </p:cNvSpPr>
          <p:nvPr>
            <p:ph type="sldNum" sz="quarter" idx="12"/>
          </p:nvPr>
        </p:nvSpPr>
        <p:spPr/>
        <p:txBody>
          <a:bodyPr/>
          <a:lstStyle>
            <a:lvl1pPr>
              <a:defRPr/>
            </a:lvl1pPr>
          </a:lstStyle>
          <a:p>
            <a:pPr>
              <a:defRPr/>
            </a:pPr>
            <a:fld id="{BA1710F7-BDAD-4D5D-BEC4-2CC579B479F3}" type="slidenum">
              <a:rPr lang="es-ES"/>
              <a:pPr>
                <a:defRPr/>
              </a:pPr>
              <a:t>‹Nº›</a:t>
            </a:fld>
            <a:endParaRPr lang="es-ES" dirty="0"/>
          </a:p>
        </p:txBody>
      </p:sp>
    </p:spTree>
  </p:cSld>
  <p:clrMapOvr>
    <a:masterClrMapping/>
  </p:clrMapOvr>
  <p:transition>
    <p:randomBar dir="vert"/>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pPr>
              <a:defRPr/>
            </a:pPr>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a:lvl1pPr>
          </a:lstStyle>
          <a:p>
            <a:pPr>
              <a:defRPr/>
            </a:pPr>
            <a:fld id="{23B3EB2D-9406-43B1-81D6-F90CD6A6EFC9}" type="slidenum">
              <a:rPr lang="es-ES"/>
              <a:pPr>
                <a:defRPr/>
              </a:pPr>
              <a:t>‹Nº›</a:t>
            </a:fld>
            <a:endParaRPr lang="es-ES" dirty="0"/>
          </a:p>
        </p:txBody>
      </p:sp>
    </p:spTree>
  </p:cSld>
  <p:clrMapOvr>
    <a:masterClrMapping/>
  </p:clrMapOvr>
  <p:transition>
    <p:randomBar dir="vert"/>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pPr>
              <a:defRPr/>
            </a:pPr>
            <a:endParaRPr lang="es-ES"/>
          </a:p>
        </p:txBody>
      </p:sp>
      <p:sp>
        <p:nvSpPr>
          <p:cNvPr id="6" name="5 Marcador de pie de página"/>
          <p:cNvSpPr>
            <a:spLocks noGrp="1"/>
          </p:cNvSpPr>
          <p:nvPr>
            <p:ph type="ftr" sz="quarter" idx="11"/>
          </p:nvPr>
        </p:nvSpPr>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p:txBody>
          <a:bodyPr/>
          <a:lstStyle>
            <a:lvl1pPr>
              <a:defRPr/>
            </a:lvl1pPr>
          </a:lstStyle>
          <a:p>
            <a:pPr>
              <a:defRPr/>
            </a:pPr>
            <a:fld id="{989A0D14-9AD2-473A-9C10-AB862613E776}" type="slidenum">
              <a:rPr lang="es-ES"/>
              <a:pPr>
                <a:defRPr/>
              </a:pPr>
              <a:t>‹Nº›</a:t>
            </a:fld>
            <a:endParaRPr lang="es-ES" dirty="0"/>
          </a:p>
        </p:txBody>
      </p:sp>
    </p:spTree>
  </p:cSld>
  <p:clrMapOvr>
    <a:masterClrMapping/>
  </p:clrMapOvr>
  <p:transition>
    <p:randomBar dir="vert"/>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4 Marcador de fecha"/>
          <p:cNvSpPr>
            <a:spLocks noGrp="1"/>
          </p:cNvSpPr>
          <p:nvPr>
            <p:ph type="dt" sz="half" idx="10"/>
          </p:nvPr>
        </p:nvSpPr>
        <p:spPr/>
        <p:txBody>
          <a:bodyPr/>
          <a:lstStyle>
            <a:lvl1pPr>
              <a:defRPr/>
            </a:lvl1pPr>
          </a:lstStyle>
          <a:p>
            <a:pPr>
              <a:defRPr/>
            </a:pPr>
            <a:endParaRPr lang="es-ES"/>
          </a:p>
        </p:txBody>
      </p:sp>
      <p:sp>
        <p:nvSpPr>
          <p:cNvPr id="5" name="5 Marcador de pie de página"/>
          <p:cNvSpPr>
            <a:spLocks noGrp="1"/>
          </p:cNvSpPr>
          <p:nvPr>
            <p:ph type="ftr" sz="quarter" idx="11"/>
          </p:nvPr>
        </p:nvSpPr>
        <p:spPr/>
        <p:txBody>
          <a:bodyPr/>
          <a:lstStyle>
            <a:lvl1pPr>
              <a:defRPr/>
            </a:lvl1pPr>
          </a:lstStyle>
          <a:p>
            <a:pPr>
              <a:defRPr/>
            </a:pPr>
            <a:endParaRPr lang="es-ES"/>
          </a:p>
        </p:txBody>
      </p:sp>
      <p:sp>
        <p:nvSpPr>
          <p:cNvPr id="6" name="6 Marcador de número de diapositiva"/>
          <p:cNvSpPr>
            <a:spLocks noGrp="1"/>
          </p:cNvSpPr>
          <p:nvPr>
            <p:ph type="sldNum" sz="quarter" idx="12"/>
          </p:nvPr>
        </p:nvSpPr>
        <p:spPr/>
        <p:txBody>
          <a:bodyPr/>
          <a:lstStyle>
            <a:lvl1pPr>
              <a:defRPr/>
            </a:lvl1pPr>
          </a:lstStyle>
          <a:p>
            <a:pPr>
              <a:defRPr/>
            </a:pPr>
            <a:fld id="{817D2B6E-21AF-49D6-BD72-D587313A3A7F}" type="slidenum">
              <a:rPr lang="es-ES"/>
              <a:pPr>
                <a:defRPr/>
              </a:pPr>
              <a:t>‹Nº›</a:t>
            </a:fld>
            <a:endParaRPr lang="es-ES" dirty="0"/>
          </a:p>
        </p:txBody>
      </p:sp>
    </p:spTree>
  </p:cSld>
  <p:clrMapOvr>
    <a:masterClrMapping/>
  </p:clrMapOvr>
  <p:transition>
    <p:randomBar dir="vert"/>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704850"/>
            <a:ext cx="2057400" cy="5619750"/>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704850"/>
            <a:ext cx="6019800" cy="56197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4 Marcador de fecha"/>
          <p:cNvSpPr>
            <a:spLocks noGrp="1"/>
          </p:cNvSpPr>
          <p:nvPr>
            <p:ph type="dt" sz="half" idx="10"/>
          </p:nvPr>
        </p:nvSpPr>
        <p:spPr/>
        <p:txBody>
          <a:bodyPr/>
          <a:lstStyle>
            <a:lvl1pPr>
              <a:defRPr/>
            </a:lvl1pPr>
          </a:lstStyle>
          <a:p>
            <a:pPr>
              <a:defRPr/>
            </a:pPr>
            <a:endParaRPr lang="es-ES"/>
          </a:p>
        </p:txBody>
      </p:sp>
      <p:sp>
        <p:nvSpPr>
          <p:cNvPr id="5" name="5 Marcador de pie de página"/>
          <p:cNvSpPr>
            <a:spLocks noGrp="1"/>
          </p:cNvSpPr>
          <p:nvPr>
            <p:ph type="ftr" sz="quarter" idx="11"/>
          </p:nvPr>
        </p:nvSpPr>
        <p:spPr/>
        <p:txBody>
          <a:bodyPr/>
          <a:lstStyle>
            <a:lvl1pPr>
              <a:defRPr/>
            </a:lvl1pPr>
          </a:lstStyle>
          <a:p>
            <a:pPr>
              <a:defRPr/>
            </a:pPr>
            <a:endParaRPr lang="es-ES"/>
          </a:p>
        </p:txBody>
      </p:sp>
      <p:sp>
        <p:nvSpPr>
          <p:cNvPr id="6" name="6 Marcador de número de diapositiva"/>
          <p:cNvSpPr>
            <a:spLocks noGrp="1"/>
          </p:cNvSpPr>
          <p:nvPr>
            <p:ph type="sldNum" sz="quarter" idx="12"/>
          </p:nvPr>
        </p:nvSpPr>
        <p:spPr/>
        <p:txBody>
          <a:bodyPr/>
          <a:lstStyle>
            <a:lvl1pPr>
              <a:defRPr/>
            </a:lvl1pPr>
          </a:lstStyle>
          <a:p>
            <a:pPr>
              <a:defRPr/>
            </a:pPr>
            <a:fld id="{636BF884-3A45-41A3-AEC7-F8D0607C833D}" type="slidenum">
              <a:rPr lang="es-ES"/>
              <a:pPr>
                <a:defRPr/>
              </a:pPr>
              <a:t>‹Nº›</a:t>
            </a:fld>
            <a:endParaRPr lang="es-ES" dirty="0"/>
          </a:p>
        </p:txBody>
      </p:sp>
    </p:spTree>
  </p:cSld>
  <p:clrMapOvr>
    <a:masterClrMapping/>
  </p:clrMapOvr>
  <p:transition>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29 Marcador de fecha"/>
          <p:cNvSpPr>
            <a:spLocks noGrp="1"/>
          </p:cNvSpPr>
          <p:nvPr>
            <p:ph type="dt" sz="half" idx="10"/>
          </p:nvPr>
        </p:nvSpPr>
        <p:spPr/>
        <p:txBody>
          <a:bodyPr/>
          <a:lstStyle>
            <a:lvl1pPr>
              <a:defRPr/>
            </a:lvl1pPr>
          </a:lstStyle>
          <a:p>
            <a:pPr>
              <a:defRPr/>
            </a:pPr>
            <a:endParaRPr lang="es-ES"/>
          </a:p>
        </p:txBody>
      </p:sp>
      <p:sp>
        <p:nvSpPr>
          <p:cNvPr id="6" name="18 Marcador de pie de página"/>
          <p:cNvSpPr>
            <a:spLocks noGrp="1"/>
          </p:cNvSpPr>
          <p:nvPr>
            <p:ph type="ftr" sz="quarter" idx="11"/>
          </p:nvPr>
        </p:nvSpPr>
        <p:spPr/>
        <p:txBody>
          <a:bodyPr/>
          <a:lstStyle>
            <a:lvl1pPr>
              <a:defRPr/>
            </a:lvl1pPr>
          </a:lstStyle>
          <a:p>
            <a:pPr>
              <a:defRPr/>
            </a:pPr>
            <a:endParaRPr lang="es-ES"/>
          </a:p>
        </p:txBody>
      </p:sp>
      <p:sp>
        <p:nvSpPr>
          <p:cNvPr id="7" name="26 Marcador de número de diapositiva"/>
          <p:cNvSpPr>
            <a:spLocks noGrp="1"/>
          </p:cNvSpPr>
          <p:nvPr>
            <p:ph type="sldNum" sz="quarter" idx="12"/>
          </p:nvPr>
        </p:nvSpPr>
        <p:spPr/>
        <p:txBody>
          <a:bodyPr/>
          <a:lstStyle>
            <a:lvl1pPr>
              <a:defRPr/>
            </a:lvl1pPr>
          </a:lstStyle>
          <a:p>
            <a:pPr>
              <a:defRPr/>
            </a:pPr>
            <a:fld id="{9CAA1C87-29AD-43C4-A207-682076BB9736}" type="slidenum">
              <a:rPr lang="es-ES"/>
              <a:pPr>
                <a:defRPr/>
              </a:pPr>
              <a:t>‹Nº›</a:t>
            </a:fld>
            <a:endParaRPr lang="es-ES" dirty="0"/>
          </a:p>
        </p:txBody>
      </p:sp>
    </p:spTree>
  </p:cSld>
  <p:clrMapOvr>
    <a:masterClrMapping/>
  </p:clrMapOvr>
  <p:transition>
    <p:randomBar dir="vert"/>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MX"/>
          </a:p>
        </p:txBody>
      </p:sp>
      <p:sp>
        <p:nvSpPr>
          <p:cNvPr id="4" name="Rectangle 69"/>
          <p:cNvSpPr>
            <a:spLocks noGrp="1" noChangeArrowheads="1"/>
          </p:cNvSpPr>
          <p:nvPr>
            <p:ph type="dt" sz="half" idx="10"/>
          </p:nvPr>
        </p:nvSpPr>
        <p:spPr>
          <a:ln/>
        </p:spPr>
        <p:txBody>
          <a:bodyPr/>
          <a:lstStyle>
            <a:lvl1pPr>
              <a:defRPr/>
            </a:lvl1pPr>
          </a:lstStyle>
          <a:p>
            <a:pPr>
              <a:defRPr/>
            </a:pPr>
            <a:endParaRPr lang="es-ES"/>
          </a:p>
        </p:txBody>
      </p:sp>
      <p:sp>
        <p:nvSpPr>
          <p:cNvPr id="5" name="Rectangle 70"/>
          <p:cNvSpPr>
            <a:spLocks noGrp="1" noChangeArrowheads="1"/>
          </p:cNvSpPr>
          <p:nvPr>
            <p:ph type="ftr" sz="quarter" idx="11"/>
          </p:nvPr>
        </p:nvSpPr>
        <p:spPr>
          <a:ln/>
        </p:spPr>
        <p:txBody>
          <a:bodyPr/>
          <a:lstStyle>
            <a:lvl1pPr>
              <a:defRPr/>
            </a:lvl1pPr>
          </a:lstStyle>
          <a:p>
            <a:pPr>
              <a:defRPr/>
            </a:pPr>
            <a:endParaRPr lang="es-ES"/>
          </a:p>
        </p:txBody>
      </p:sp>
      <p:sp>
        <p:nvSpPr>
          <p:cNvPr id="6" name="Rectangle 71"/>
          <p:cNvSpPr>
            <a:spLocks noGrp="1" noChangeArrowheads="1"/>
          </p:cNvSpPr>
          <p:nvPr>
            <p:ph type="sldNum" sz="quarter" idx="12"/>
          </p:nvPr>
        </p:nvSpPr>
        <p:spPr>
          <a:ln/>
        </p:spPr>
        <p:txBody>
          <a:bodyPr/>
          <a:lstStyle>
            <a:lvl1pPr>
              <a:defRPr/>
            </a:lvl1pPr>
          </a:lstStyle>
          <a:p>
            <a:pPr>
              <a:defRPr/>
            </a:pPr>
            <a:fld id="{52A63E95-B9CF-437C-B2ED-25FD9313C167}" type="slidenum">
              <a:rPr lang="es-ES"/>
              <a:pPr>
                <a:defRPr/>
              </a:pPr>
              <a:t>‹Nº›</a:t>
            </a:fld>
            <a:endParaRPr lang="es-ES"/>
          </a:p>
        </p:txBody>
      </p:sp>
    </p:spTree>
  </p:cSld>
  <p:clrMapOvr>
    <a:masterClrMapping/>
  </p:clrMapOvr>
  <p:transition>
    <p:randomBar dir="vert"/>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69"/>
          <p:cNvSpPr>
            <a:spLocks noGrp="1" noChangeArrowheads="1"/>
          </p:cNvSpPr>
          <p:nvPr>
            <p:ph type="dt" sz="half" idx="10"/>
          </p:nvPr>
        </p:nvSpPr>
        <p:spPr>
          <a:ln/>
        </p:spPr>
        <p:txBody>
          <a:bodyPr/>
          <a:lstStyle>
            <a:lvl1pPr>
              <a:defRPr/>
            </a:lvl1pPr>
          </a:lstStyle>
          <a:p>
            <a:pPr>
              <a:defRPr/>
            </a:pPr>
            <a:endParaRPr lang="es-ES"/>
          </a:p>
        </p:txBody>
      </p:sp>
      <p:sp>
        <p:nvSpPr>
          <p:cNvPr id="5" name="Rectangle 70"/>
          <p:cNvSpPr>
            <a:spLocks noGrp="1" noChangeArrowheads="1"/>
          </p:cNvSpPr>
          <p:nvPr>
            <p:ph type="ftr" sz="quarter" idx="11"/>
          </p:nvPr>
        </p:nvSpPr>
        <p:spPr>
          <a:ln/>
        </p:spPr>
        <p:txBody>
          <a:bodyPr/>
          <a:lstStyle>
            <a:lvl1pPr>
              <a:defRPr/>
            </a:lvl1pPr>
          </a:lstStyle>
          <a:p>
            <a:pPr>
              <a:defRPr/>
            </a:pPr>
            <a:endParaRPr lang="es-ES"/>
          </a:p>
        </p:txBody>
      </p:sp>
      <p:sp>
        <p:nvSpPr>
          <p:cNvPr id="6" name="Rectangle 71"/>
          <p:cNvSpPr>
            <a:spLocks noGrp="1" noChangeArrowheads="1"/>
          </p:cNvSpPr>
          <p:nvPr>
            <p:ph type="sldNum" sz="quarter" idx="12"/>
          </p:nvPr>
        </p:nvSpPr>
        <p:spPr>
          <a:ln/>
        </p:spPr>
        <p:txBody>
          <a:bodyPr/>
          <a:lstStyle>
            <a:lvl1pPr>
              <a:defRPr/>
            </a:lvl1pPr>
          </a:lstStyle>
          <a:p>
            <a:pPr>
              <a:defRPr/>
            </a:pPr>
            <a:fld id="{790E1B5B-6A25-451A-A885-7CB53E885B27}" type="slidenum">
              <a:rPr lang="es-ES"/>
              <a:pPr>
                <a:defRPr/>
              </a:pPr>
              <a:t>‹Nº›</a:t>
            </a:fld>
            <a:endParaRPr lang="es-ES"/>
          </a:p>
        </p:txBody>
      </p:sp>
    </p:spTree>
  </p:cSld>
  <p:clrMapOvr>
    <a:masterClrMapping/>
  </p:clrMapOvr>
  <p:transition>
    <p:randomBar dir="vert"/>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69"/>
          <p:cNvSpPr>
            <a:spLocks noGrp="1" noChangeArrowheads="1"/>
          </p:cNvSpPr>
          <p:nvPr>
            <p:ph type="dt" sz="half" idx="10"/>
          </p:nvPr>
        </p:nvSpPr>
        <p:spPr>
          <a:ln/>
        </p:spPr>
        <p:txBody>
          <a:bodyPr/>
          <a:lstStyle>
            <a:lvl1pPr>
              <a:defRPr/>
            </a:lvl1pPr>
          </a:lstStyle>
          <a:p>
            <a:pPr>
              <a:defRPr/>
            </a:pPr>
            <a:endParaRPr lang="es-ES"/>
          </a:p>
        </p:txBody>
      </p:sp>
      <p:sp>
        <p:nvSpPr>
          <p:cNvPr id="5" name="Rectangle 70"/>
          <p:cNvSpPr>
            <a:spLocks noGrp="1" noChangeArrowheads="1"/>
          </p:cNvSpPr>
          <p:nvPr>
            <p:ph type="ftr" sz="quarter" idx="11"/>
          </p:nvPr>
        </p:nvSpPr>
        <p:spPr>
          <a:ln/>
        </p:spPr>
        <p:txBody>
          <a:bodyPr/>
          <a:lstStyle>
            <a:lvl1pPr>
              <a:defRPr/>
            </a:lvl1pPr>
          </a:lstStyle>
          <a:p>
            <a:pPr>
              <a:defRPr/>
            </a:pPr>
            <a:endParaRPr lang="es-ES"/>
          </a:p>
        </p:txBody>
      </p:sp>
      <p:sp>
        <p:nvSpPr>
          <p:cNvPr id="6" name="Rectangle 71"/>
          <p:cNvSpPr>
            <a:spLocks noGrp="1" noChangeArrowheads="1"/>
          </p:cNvSpPr>
          <p:nvPr>
            <p:ph type="sldNum" sz="quarter" idx="12"/>
          </p:nvPr>
        </p:nvSpPr>
        <p:spPr>
          <a:ln/>
        </p:spPr>
        <p:txBody>
          <a:bodyPr/>
          <a:lstStyle>
            <a:lvl1pPr>
              <a:defRPr/>
            </a:lvl1pPr>
          </a:lstStyle>
          <a:p>
            <a:pPr>
              <a:defRPr/>
            </a:pPr>
            <a:fld id="{7E99A058-04C8-4195-9333-E1C1E6BE427E}" type="slidenum">
              <a:rPr lang="es-ES"/>
              <a:pPr>
                <a:defRPr/>
              </a:pPr>
              <a:t>‹Nº›</a:t>
            </a:fld>
            <a:endParaRPr lang="es-ES"/>
          </a:p>
        </p:txBody>
      </p:sp>
    </p:spTree>
  </p:cSld>
  <p:clrMapOvr>
    <a:masterClrMapping/>
  </p:clrMapOvr>
  <p:transition>
    <p:randomBar dir="vert"/>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Rectangle 69"/>
          <p:cNvSpPr>
            <a:spLocks noGrp="1" noChangeArrowheads="1"/>
          </p:cNvSpPr>
          <p:nvPr>
            <p:ph type="dt" sz="half" idx="10"/>
          </p:nvPr>
        </p:nvSpPr>
        <p:spPr>
          <a:ln/>
        </p:spPr>
        <p:txBody>
          <a:bodyPr/>
          <a:lstStyle>
            <a:lvl1pPr>
              <a:defRPr/>
            </a:lvl1pPr>
          </a:lstStyle>
          <a:p>
            <a:pPr>
              <a:defRPr/>
            </a:pPr>
            <a:endParaRPr lang="es-ES"/>
          </a:p>
        </p:txBody>
      </p:sp>
      <p:sp>
        <p:nvSpPr>
          <p:cNvPr id="6" name="Rectangle 70"/>
          <p:cNvSpPr>
            <a:spLocks noGrp="1" noChangeArrowheads="1"/>
          </p:cNvSpPr>
          <p:nvPr>
            <p:ph type="ftr" sz="quarter" idx="11"/>
          </p:nvPr>
        </p:nvSpPr>
        <p:spPr>
          <a:ln/>
        </p:spPr>
        <p:txBody>
          <a:bodyPr/>
          <a:lstStyle>
            <a:lvl1pPr>
              <a:defRPr/>
            </a:lvl1pPr>
          </a:lstStyle>
          <a:p>
            <a:pPr>
              <a:defRPr/>
            </a:pPr>
            <a:endParaRPr lang="es-ES"/>
          </a:p>
        </p:txBody>
      </p:sp>
      <p:sp>
        <p:nvSpPr>
          <p:cNvPr id="7" name="Rectangle 71"/>
          <p:cNvSpPr>
            <a:spLocks noGrp="1" noChangeArrowheads="1"/>
          </p:cNvSpPr>
          <p:nvPr>
            <p:ph type="sldNum" sz="quarter" idx="12"/>
          </p:nvPr>
        </p:nvSpPr>
        <p:spPr>
          <a:ln/>
        </p:spPr>
        <p:txBody>
          <a:bodyPr/>
          <a:lstStyle>
            <a:lvl1pPr>
              <a:defRPr/>
            </a:lvl1pPr>
          </a:lstStyle>
          <a:p>
            <a:pPr>
              <a:defRPr/>
            </a:pPr>
            <a:fld id="{468181F8-7CE7-48E3-98BB-77AFEC7A80AC}" type="slidenum">
              <a:rPr lang="es-ES"/>
              <a:pPr>
                <a:defRPr/>
              </a:pPr>
              <a:t>‹Nº›</a:t>
            </a:fld>
            <a:endParaRPr lang="es-ES"/>
          </a:p>
        </p:txBody>
      </p:sp>
    </p:spTree>
  </p:cSld>
  <p:clrMapOvr>
    <a:masterClrMapping/>
  </p:clrMapOvr>
  <p:transition>
    <p:randomBar dir="vert"/>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Rectangle 69"/>
          <p:cNvSpPr>
            <a:spLocks noGrp="1" noChangeArrowheads="1"/>
          </p:cNvSpPr>
          <p:nvPr>
            <p:ph type="dt" sz="half" idx="10"/>
          </p:nvPr>
        </p:nvSpPr>
        <p:spPr>
          <a:ln/>
        </p:spPr>
        <p:txBody>
          <a:bodyPr/>
          <a:lstStyle>
            <a:lvl1pPr>
              <a:defRPr/>
            </a:lvl1pPr>
          </a:lstStyle>
          <a:p>
            <a:pPr>
              <a:defRPr/>
            </a:pPr>
            <a:endParaRPr lang="es-ES"/>
          </a:p>
        </p:txBody>
      </p:sp>
      <p:sp>
        <p:nvSpPr>
          <p:cNvPr id="8" name="Rectangle 70"/>
          <p:cNvSpPr>
            <a:spLocks noGrp="1" noChangeArrowheads="1"/>
          </p:cNvSpPr>
          <p:nvPr>
            <p:ph type="ftr" sz="quarter" idx="11"/>
          </p:nvPr>
        </p:nvSpPr>
        <p:spPr>
          <a:ln/>
        </p:spPr>
        <p:txBody>
          <a:bodyPr/>
          <a:lstStyle>
            <a:lvl1pPr>
              <a:defRPr/>
            </a:lvl1pPr>
          </a:lstStyle>
          <a:p>
            <a:pPr>
              <a:defRPr/>
            </a:pPr>
            <a:endParaRPr lang="es-ES"/>
          </a:p>
        </p:txBody>
      </p:sp>
      <p:sp>
        <p:nvSpPr>
          <p:cNvPr id="9" name="Rectangle 71"/>
          <p:cNvSpPr>
            <a:spLocks noGrp="1" noChangeArrowheads="1"/>
          </p:cNvSpPr>
          <p:nvPr>
            <p:ph type="sldNum" sz="quarter" idx="12"/>
          </p:nvPr>
        </p:nvSpPr>
        <p:spPr>
          <a:ln/>
        </p:spPr>
        <p:txBody>
          <a:bodyPr/>
          <a:lstStyle>
            <a:lvl1pPr>
              <a:defRPr/>
            </a:lvl1pPr>
          </a:lstStyle>
          <a:p>
            <a:pPr>
              <a:defRPr/>
            </a:pPr>
            <a:fld id="{6231C129-6E97-46E1-839C-E2057AE1266B}" type="slidenum">
              <a:rPr lang="es-ES"/>
              <a:pPr>
                <a:defRPr/>
              </a:pPr>
              <a:t>‹Nº›</a:t>
            </a:fld>
            <a:endParaRPr lang="es-ES"/>
          </a:p>
        </p:txBody>
      </p:sp>
    </p:spTree>
  </p:cSld>
  <p:clrMapOvr>
    <a:masterClrMapping/>
  </p:clrMapOvr>
  <p:transition>
    <p:randomBar dir="vert"/>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Rectangle 69"/>
          <p:cNvSpPr>
            <a:spLocks noGrp="1" noChangeArrowheads="1"/>
          </p:cNvSpPr>
          <p:nvPr>
            <p:ph type="dt" sz="half" idx="10"/>
          </p:nvPr>
        </p:nvSpPr>
        <p:spPr>
          <a:ln/>
        </p:spPr>
        <p:txBody>
          <a:bodyPr/>
          <a:lstStyle>
            <a:lvl1pPr>
              <a:defRPr/>
            </a:lvl1pPr>
          </a:lstStyle>
          <a:p>
            <a:pPr>
              <a:defRPr/>
            </a:pPr>
            <a:endParaRPr lang="es-ES"/>
          </a:p>
        </p:txBody>
      </p:sp>
      <p:sp>
        <p:nvSpPr>
          <p:cNvPr id="4" name="Rectangle 70"/>
          <p:cNvSpPr>
            <a:spLocks noGrp="1" noChangeArrowheads="1"/>
          </p:cNvSpPr>
          <p:nvPr>
            <p:ph type="ftr" sz="quarter" idx="11"/>
          </p:nvPr>
        </p:nvSpPr>
        <p:spPr>
          <a:ln/>
        </p:spPr>
        <p:txBody>
          <a:bodyPr/>
          <a:lstStyle>
            <a:lvl1pPr>
              <a:defRPr/>
            </a:lvl1pPr>
          </a:lstStyle>
          <a:p>
            <a:pPr>
              <a:defRPr/>
            </a:pPr>
            <a:endParaRPr lang="es-ES"/>
          </a:p>
        </p:txBody>
      </p:sp>
      <p:sp>
        <p:nvSpPr>
          <p:cNvPr id="5" name="Rectangle 71"/>
          <p:cNvSpPr>
            <a:spLocks noGrp="1" noChangeArrowheads="1"/>
          </p:cNvSpPr>
          <p:nvPr>
            <p:ph type="sldNum" sz="quarter" idx="12"/>
          </p:nvPr>
        </p:nvSpPr>
        <p:spPr>
          <a:ln/>
        </p:spPr>
        <p:txBody>
          <a:bodyPr/>
          <a:lstStyle>
            <a:lvl1pPr>
              <a:defRPr/>
            </a:lvl1pPr>
          </a:lstStyle>
          <a:p>
            <a:pPr>
              <a:defRPr/>
            </a:pPr>
            <a:fld id="{3CCF9576-972A-45ED-B55A-89CD65A94B2E}" type="slidenum">
              <a:rPr lang="es-ES"/>
              <a:pPr>
                <a:defRPr/>
              </a:pPr>
              <a:t>‹Nº›</a:t>
            </a:fld>
            <a:endParaRPr lang="es-ES"/>
          </a:p>
        </p:txBody>
      </p:sp>
    </p:spTree>
  </p:cSld>
  <p:clrMapOvr>
    <a:masterClrMapping/>
  </p:clrMapOvr>
  <p:transition>
    <p:randomBar dir="vert"/>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69"/>
          <p:cNvSpPr>
            <a:spLocks noGrp="1" noChangeArrowheads="1"/>
          </p:cNvSpPr>
          <p:nvPr>
            <p:ph type="dt" sz="half" idx="10"/>
          </p:nvPr>
        </p:nvSpPr>
        <p:spPr>
          <a:ln/>
        </p:spPr>
        <p:txBody>
          <a:bodyPr/>
          <a:lstStyle>
            <a:lvl1pPr>
              <a:defRPr/>
            </a:lvl1pPr>
          </a:lstStyle>
          <a:p>
            <a:pPr>
              <a:defRPr/>
            </a:pPr>
            <a:endParaRPr lang="es-ES"/>
          </a:p>
        </p:txBody>
      </p:sp>
      <p:sp>
        <p:nvSpPr>
          <p:cNvPr id="3" name="Rectangle 70"/>
          <p:cNvSpPr>
            <a:spLocks noGrp="1" noChangeArrowheads="1"/>
          </p:cNvSpPr>
          <p:nvPr>
            <p:ph type="ftr" sz="quarter" idx="11"/>
          </p:nvPr>
        </p:nvSpPr>
        <p:spPr>
          <a:ln/>
        </p:spPr>
        <p:txBody>
          <a:bodyPr/>
          <a:lstStyle>
            <a:lvl1pPr>
              <a:defRPr/>
            </a:lvl1pPr>
          </a:lstStyle>
          <a:p>
            <a:pPr>
              <a:defRPr/>
            </a:pPr>
            <a:endParaRPr lang="es-ES"/>
          </a:p>
        </p:txBody>
      </p:sp>
      <p:sp>
        <p:nvSpPr>
          <p:cNvPr id="4" name="Rectangle 71"/>
          <p:cNvSpPr>
            <a:spLocks noGrp="1" noChangeArrowheads="1"/>
          </p:cNvSpPr>
          <p:nvPr>
            <p:ph type="sldNum" sz="quarter" idx="12"/>
          </p:nvPr>
        </p:nvSpPr>
        <p:spPr>
          <a:ln/>
        </p:spPr>
        <p:txBody>
          <a:bodyPr/>
          <a:lstStyle>
            <a:lvl1pPr>
              <a:defRPr/>
            </a:lvl1pPr>
          </a:lstStyle>
          <a:p>
            <a:pPr>
              <a:defRPr/>
            </a:pPr>
            <a:fld id="{0B30231B-BD98-4C45-9674-21E97E7F6C14}" type="slidenum">
              <a:rPr lang="es-ES"/>
              <a:pPr>
                <a:defRPr/>
              </a:pPr>
              <a:t>‹Nº›</a:t>
            </a:fld>
            <a:endParaRPr lang="es-ES"/>
          </a:p>
        </p:txBody>
      </p:sp>
    </p:spTree>
  </p:cSld>
  <p:clrMapOvr>
    <a:masterClrMapping/>
  </p:clrMapOvr>
  <p:transition>
    <p:randomBar dir="vert"/>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69"/>
          <p:cNvSpPr>
            <a:spLocks noGrp="1" noChangeArrowheads="1"/>
          </p:cNvSpPr>
          <p:nvPr>
            <p:ph type="dt" sz="half" idx="10"/>
          </p:nvPr>
        </p:nvSpPr>
        <p:spPr>
          <a:ln/>
        </p:spPr>
        <p:txBody>
          <a:bodyPr/>
          <a:lstStyle>
            <a:lvl1pPr>
              <a:defRPr/>
            </a:lvl1pPr>
          </a:lstStyle>
          <a:p>
            <a:pPr>
              <a:defRPr/>
            </a:pPr>
            <a:endParaRPr lang="es-ES"/>
          </a:p>
        </p:txBody>
      </p:sp>
      <p:sp>
        <p:nvSpPr>
          <p:cNvPr id="6" name="Rectangle 70"/>
          <p:cNvSpPr>
            <a:spLocks noGrp="1" noChangeArrowheads="1"/>
          </p:cNvSpPr>
          <p:nvPr>
            <p:ph type="ftr" sz="quarter" idx="11"/>
          </p:nvPr>
        </p:nvSpPr>
        <p:spPr>
          <a:ln/>
        </p:spPr>
        <p:txBody>
          <a:bodyPr/>
          <a:lstStyle>
            <a:lvl1pPr>
              <a:defRPr/>
            </a:lvl1pPr>
          </a:lstStyle>
          <a:p>
            <a:pPr>
              <a:defRPr/>
            </a:pPr>
            <a:endParaRPr lang="es-ES"/>
          </a:p>
        </p:txBody>
      </p:sp>
      <p:sp>
        <p:nvSpPr>
          <p:cNvPr id="7" name="Rectangle 71"/>
          <p:cNvSpPr>
            <a:spLocks noGrp="1" noChangeArrowheads="1"/>
          </p:cNvSpPr>
          <p:nvPr>
            <p:ph type="sldNum" sz="quarter" idx="12"/>
          </p:nvPr>
        </p:nvSpPr>
        <p:spPr>
          <a:ln/>
        </p:spPr>
        <p:txBody>
          <a:bodyPr/>
          <a:lstStyle>
            <a:lvl1pPr>
              <a:defRPr/>
            </a:lvl1pPr>
          </a:lstStyle>
          <a:p>
            <a:pPr>
              <a:defRPr/>
            </a:pPr>
            <a:fld id="{E4D0D40D-D48E-4725-9256-CC9A559DBEB5}" type="slidenum">
              <a:rPr lang="es-ES"/>
              <a:pPr>
                <a:defRPr/>
              </a:pPr>
              <a:t>‹Nº›</a:t>
            </a:fld>
            <a:endParaRPr lang="es-ES"/>
          </a:p>
        </p:txBody>
      </p:sp>
    </p:spTree>
  </p:cSld>
  <p:clrMapOvr>
    <a:masterClrMapping/>
  </p:clrMapOvr>
  <p:transition>
    <p:randomBar dir="vert"/>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69"/>
          <p:cNvSpPr>
            <a:spLocks noGrp="1" noChangeArrowheads="1"/>
          </p:cNvSpPr>
          <p:nvPr>
            <p:ph type="dt" sz="half" idx="10"/>
          </p:nvPr>
        </p:nvSpPr>
        <p:spPr>
          <a:ln/>
        </p:spPr>
        <p:txBody>
          <a:bodyPr/>
          <a:lstStyle>
            <a:lvl1pPr>
              <a:defRPr/>
            </a:lvl1pPr>
          </a:lstStyle>
          <a:p>
            <a:pPr>
              <a:defRPr/>
            </a:pPr>
            <a:endParaRPr lang="es-ES"/>
          </a:p>
        </p:txBody>
      </p:sp>
      <p:sp>
        <p:nvSpPr>
          <p:cNvPr id="6" name="Rectangle 70"/>
          <p:cNvSpPr>
            <a:spLocks noGrp="1" noChangeArrowheads="1"/>
          </p:cNvSpPr>
          <p:nvPr>
            <p:ph type="ftr" sz="quarter" idx="11"/>
          </p:nvPr>
        </p:nvSpPr>
        <p:spPr>
          <a:ln/>
        </p:spPr>
        <p:txBody>
          <a:bodyPr/>
          <a:lstStyle>
            <a:lvl1pPr>
              <a:defRPr/>
            </a:lvl1pPr>
          </a:lstStyle>
          <a:p>
            <a:pPr>
              <a:defRPr/>
            </a:pPr>
            <a:endParaRPr lang="es-ES"/>
          </a:p>
        </p:txBody>
      </p:sp>
      <p:sp>
        <p:nvSpPr>
          <p:cNvPr id="7" name="Rectangle 71"/>
          <p:cNvSpPr>
            <a:spLocks noGrp="1" noChangeArrowheads="1"/>
          </p:cNvSpPr>
          <p:nvPr>
            <p:ph type="sldNum" sz="quarter" idx="12"/>
          </p:nvPr>
        </p:nvSpPr>
        <p:spPr>
          <a:ln/>
        </p:spPr>
        <p:txBody>
          <a:bodyPr/>
          <a:lstStyle>
            <a:lvl1pPr>
              <a:defRPr/>
            </a:lvl1pPr>
          </a:lstStyle>
          <a:p>
            <a:pPr>
              <a:defRPr/>
            </a:pPr>
            <a:fld id="{26AA537D-B8D9-445D-986C-668E214D005A}" type="slidenum">
              <a:rPr lang="es-ES"/>
              <a:pPr>
                <a:defRPr/>
              </a:pPr>
              <a:t>‹Nº›</a:t>
            </a:fld>
            <a:endParaRPr lang="es-ES"/>
          </a:p>
        </p:txBody>
      </p:sp>
    </p:spTree>
  </p:cSld>
  <p:clrMapOvr>
    <a:masterClrMapping/>
  </p:clrMapOvr>
  <p:transition>
    <p:randomBar dir="vert"/>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69"/>
          <p:cNvSpPr>
            <a:spLocks noGrp="1" noChangeArrowheads="1"/>
          </p:cNvSpPr>
          <p:nvPr>
            <p:ph type="dt" sz="half" idx="10"/>
          </p:nvPr>
        </p:nvSpPr>
        <p:spPr>
          <a:ln/>
        </p:spPr>
        <p:txBody>
          <a:bodyPr/>
          <a:lstStyle>
            <a:lvl1pPr>
              <a:defRPr/>
            </a:lvl1pPr>
          </a:lstStyle>
          <a:p>
            <a:pPr>
              <a:defRPr/>
            </a:pPr>
            <a:endParaRPr lang="es-ES"/>
          </a:p>
        </p:txBody>
      </p:sp>
      <p:sp>
        <p:nvSpPr>
          <p:cNvPr id="5" name="Rectangle 70"/>
          <p:cNvSpPr>
            <a:spLocks noGrp="1" noChangeArrowheads="1"/>
          </p:cNvSpPr>
          <p:nvPr>
            <p:ph type="ftr" sz="quarter" idx="11"/>
          </p:nvPr>
        </p:nvSpPr>
        <p:spPr>
          <a:ln/>
        </p:spPr>
        <p:txBody>
          <a:bodyPr/>
          <a:lstStyle>
            <a:lvl1pPr>
              <a:defRPr/>
            </a:lvl1pPr>
          </a:lstStyle>
          <a:p>
            <a:pPr>
              <a:defRPr/>
            </a:pPr>
            <a:endParaRPr lang="es-ES"/>
          </a:p>
        </p:txBody>
      </p:sp>
      <p:sp>
        <p:nvSpPr>
          <p:cNvPr id="6" name="Rectangle 71"/>
          <p:cNvSpPr>
            <a:spLocks noGrp="1" noChangeArrowheads="1"/>
          </p:cNvSpPr>
          <p:nvPr>
            <p:ph type="sldNum" sz="quarter" idx="12"/>
          </p:nvPr>
        </p:nvSpPr>
        <p:spPr>
          <a:ln/>
        </p:spPr>
        <p:txBody>
          <a:bodyPr/>
          <a:lstStyle>
            <a:lvl1pPr>
              <a:defRPr/>
            </a:lvl1pPr>
          </a:lstStyle>
          <a:p>
            <a:pPr>
              <a:defRPr/>
            </a:pPr>
            <a:fld id="{D03E5D08-767C-49DA-AA00-78C651C28CE5}" type="slidenum">
              <a:rPr lang="es-ES"/>
              <a:pPr>
                <a:defRPr/>
              </a:pPr>
              <a:t>‹Nº›</a:t>
            </a:fld>
            <a:endParaRPr lang="es-ES"/>
          </a:p>
        </p:txBody>
      </p:sp>
    </p:spTree>
  </p:cSld>
  <p:clrMapOvr>
    <a:masterClrMapping/>
  </p:clrMapOvr>
  <p:transition>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29 Marcador de fecha"/>
          <p:cNvSpPr>
            <a:spLocks noGrp="1"/>
          </p:cNvSpPr>
          <p:nvPr>
            <p:ph type="dt" sz="half" idx="10"/>
          </p:nvPr>
        </p:nvSpPr>
        <p:spPr/>
        <p:txBody>
          <a:bodyPr/>
          <a:lstStyle>
            <a:lvl1pPr>
              <a:defRPr/>
            </a:lvl1pPr>
          </a:lstStyle>
          <a:p>
            <a:pPr>
              <a:defRPr/>
            </a:pPr>
            <a:endParaRPr lang="es-ES"/>
          </a:p>
        </p:txBody>
      </p:sp>
      <p:sp>
        <p:nvSpPr>
          <p:cNvPr id="6" name="18 Marcador de pie de página"/>
          <p:cNvSpPr>
            <a:spLocks noGrp="1"/>
          </p:cNvSpPr>
          <p:nvPr>
            <p:ph type="ftr" sz="quarter" idx="11"/>
          </p:nvPr>
        </p:nvSpPr>
        <p:spPr/>
        <p:txBody>
          <a:bodyPr/>
          <a:lstStyle>
            <a:lvl1pPr>
              <a:defRPr/>
            </a:lvl1pPr>
          </a:lstStyle>
          <a:p>
            <a:pPr>
              <a:defRPr/>
            </a:pPr>
            <a:endParaRPr lang="es-ES"/>
          </a:p>
        </p:txBody>
      </p:sp>
      <p:sp>
        <p:nvSpPr>
          <p:cNvPr id="7" name="26 Marcador de número de diapositiva"/>
          <p:cNvSpPr>
            <a:spLocks noGrp="1"/>
          </p:cNvSpPr>
          <p:nvPr>
            <p:ph type="sldNum" sz="quarter" idx="12"/>
          </p:nvPr>
        </p:nvSpPr>
        <p:spPr/>
        <p:txBody>
          <a:bodyPr/>
          <a:lstStyle>
            <a:lvl1pPr>
              <a:defRPr/>
            </a:lvl1pPr>
          </a:lstStyle>
          <a:p>
            <a:pPr>
              <a:defRPr/>
            </a:pPr>
            <a:fld id="{FD9CBE11-1A81-4DDC-A56D-383EDFDB1821}" type="slidenum">
              <a:rPr lang="es-ES"/>
              <a:pPr>
                <a:defRPr/>
              </a:pPr>
              <a:t>‹Nº›</a:t>
            </a:fld>
            <a:endParaRPr lang="es-ES" dirty="0"/>
          </a:p>
        </p:txBody>
      </p:sp>
    </p:spTree>
  </p:cSld>
  <p:clrMapOvr>
    <a:masterClrMapping/>
  </p:clrMapOvr>
  <p:transition>
    <p:randomBar dir="vert"/>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7813"/>
            <a:ext cx="2057400" cy="5848350"/>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7813"/>
            <a:ext cx="6019800" cy="58483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69"/>
          <p:cNvSpPr>
            <a:spLocks noGrp="1" noChangeArrowheads="1"/>
          </p:cNvSpPr>
          <p:nvPr>
            <p:ph type="dt" sz="half" idx="10"/>
          </p:nvPr>
        </p:nvSpPr>
        <p:spPr>
          <a:ln/>
        </p:spPr>
        <p:txBody>
          <a:bodyPr/>
          <a:lstStyle>
            <a:lvl1pPr>
              <a:defRPr/>
            </a:lvl1pPr>
          </a:lstStyle>
          <a:p>
            <a:pPr>
              <a:defRPr/>
            </a:pPr>
            <a:endParaRPr lang="es-ES"/>
          </a:p>
        </p:txBody>
      </p:sp>
      <p:sp>
        <p:nvSpPr>
          <p:cNvPr id="5" name="Rectangle 70"/>
          <p:cNvSpPr>
            <a:spLocks noGrp="1" noChangeArrowheads="1"/>
          </p:cNvSpPr>
          <p:nvPr>
            <p:ph type="ftr" sz="quarter" idx="11"/>
          </p:nvPr>
        </p:nvSpPr>
        <p:spPr>
          <a:ln/>
        </p:spPr>
        <p:txBody>
          <a:bodyPr/>
          <a:lstStyle>
            <a:lvl1pPr>
              <a:defRPr/>
            </a:lvl1pPr>
          </a:lstStyle>
          <a:p>
            <a:pPr>
              <a:defRPr/>
            </a:pPr>
            <a:endParaRPr lang="es-ES"/>
          </a:p>
        </p:txBody>
      </p:sp>
      <p:sp>
        <p:nvSpPr>
          <p:cNvPr id="6" name="Rectangle 71"/>
          <p:cNvSpPr>
            <a:spLocks noGrp="1" noChangeArrowheads="1"/>
          </p:cNvSpPr>
          <p:nvPr>
            <p:ph type="sldNum" sz="quarter" idx="12"/>
          </p:nvPr>
        </p:nvSpPr>
        <p:spPr>
          <a:ln/>
        </p:spPr>
        <p:txBody>
          <a:bodyPr/>
          <a:lstStyle>
            <a:lvl1pPr>
              <a:defRPr/>
            </a:lvl1pPr>
          </a:lstStyle>
          <a:p>
            <a:pPr>
              <a:defRPr/>
            </a:pPr>
            <a:fld id="{E728F231-1086-4E0B-81D2-4E8A581E2994}" type="slidenum">
              <a:rPr lang="es-ES"/>
              <a:pPr>
                <a:defRPr/>
              </a:pPr>
              <a:t>‹Nº›</a:t>
            </a:fld>
            <a:endParaRPr lang="es-ES"/>
          </a:p>
        </p:txBody>
      </p:sp>
    </p:spTree>
  </p:cSld>
  <p:clrMapOvr>
    <a:masterClrMapping/>
  </p:clrMapOvr>
  <p:transition>
    <p:randomBar dir="vert"/>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objOnly">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1500188" y="228600"/>
            <a:ext cx="7491412" cy="601027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3" name="Rectangle 34"/>
          <p:cNvSpPr>
            <a:spLocks noGrp="1" noChangeArrowheads="1"/>
          </p:cNvSpPr>
          <p:nvPr>
            <p:ph type="dt" sz="half" idx="10"/>
          </p:nvPr>
        </p:nvSpPr>
        <p:spPr/>
        <p:txBody>
          <a:bodyPr/>
          <a:lstStyle>
            <a:lvl1pPr>
              <a:defRPr/>
            </a:lvl1pPr>
          </a:lstStyle>
          <a:p>
            <a:pPr>
              <a:defRPr/>
            </a:pPr>
            <a:endParaRPr lang="es-ES"/>
          </a:p>
        </p:txBody>
      </p:sp>
      <p:sp>
        <p:nvSpPr>
          <p:cNvPr id="4" name="Rectangle 35"/>
          <p:cNvSpPr>
            <a:spLocks noGrp="1" noChangeArrowheads="1"/>
          </p:cNvSpPr>
          <p:nvPr>
            <p:ph type="ftr" sz="quarter" idx="11"/>
          </p:nvPr>
        </p:nvSpPr>
        <p:spPr/>
        <p:txBody>
          <a:bodyPr/>
          <a:lstStyle>
            <a:lvl1pPr>
              <a:defRPr/>
            </a:lvl1pPr>
          </a:lstStyle>
          <a:p>
            <a:pPr>
              <a:defRPr/>
            </a:pPr>
            <a:r>
              <a:rPr lang="es-ES"/>
              <a:t>Ap. Derechos Reservados</a:t>
            </a:r>
          </a:p>
        </p:txBody>
      </p:sp>
      <p:sp>
        <p:nvSpPr>
          <p:cNvPr id="5" name="Rectangle 36"/>
          <p:cNvSpPr>
            <a:spLocks noGrp="1" noChangeArrowheads="1"/>
          </p:cNvSpPr>
          <p:nvPr>
            <p:ph type="sldNum" sz="quarter" idx="12"/>
          </p:nvPr>
        </p:nvSpPr>
        <p:spPr/>
        <p:txBody>
          <a:bodyPr/>
          <a:lstStyle>
            <a:lvl1pPr>
              <a:defRPr/>
            </a:lvl1pPr>
          </a:lstStyle>
          <a:p>
            <a:pPr>
              <a:defRPr/>
            </a:pPr>
            <a:fld id="{8AB5436A-946C-4291-AAFB-C5741E059EEA}" type="slidenum">
              <a:rPr lang="es-ES"/>
              <a:pPr>
                <a:defRPr/>
              </a:pPr>
              <a:t>‹Nº›</a:t>
            </a:fld>
            <a:endParaRPr lang="es-ES"/>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D57B3A03-AECD-4B26-AC84-C335024C88D9}" type="slidenum">
              <a:rPr lang="es-ES"/>
              <a:pPr>
                <a:defRPr/>
              </a:pPr>
              <a:t>‹Nº›</a:t>
            </a:fld>
            <a:endParaRPr lang="es-ES"/>
          </a:p>
        </p:txBody>
      </p:sp>
    </p:spTree>
  </p:cSld>
  <p:clrMapOvr>
    <a:masterClrMapping/>
  </p:clrMapOvr>
  <p:transition>
    <p:fade/>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997C9BD8-FF6D-47D0-A59F-FBF43A8FEDBF}" type="slidenum">
              <a:rPr lang="es-ES"/>
              <a:pPr>
                <a:defRPr/>
              </a:pPr>
              <a:t>‹Nº›</a:t>
            </a:fld>
            <a:endParaRPr lang="es-ES"/>
          </a:p>
        </p:txBody>
      </p:sp>
    </p:spTree>
  </p:cSld>
  <p:clrMapOvr>
    <a:masterClrMapping/>
  </p:clrMapOvr>
  <p:transition>
    <p:fade/>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39654407-F776-4E9E-9535-47A10B703BB0}" type="slidenum">
              <a:rPr lang="es-ES"/>
              <a:pPr>
                <a:defRPr/>
              </a:pPr>
              <a:t>‹Nº›</a:t>
            </a:fld>
            <a:endParaRPr lang="es-ES"/>
          </a:p>
        </p:txBody>
      </p:sp>
    </p:spTree>
  </p:cSld>
  <p:clrMapOvr>
    <a:masterClrMapping/>
  </p:clrMapOvr>
  <p:transition>
    <p:fade/>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5C7358F8-9236-492C-966C-2F3CEFBCC764}" type="slidenum">
              <a:rPr lang="es-ES"/>
              <a:pPr>
                <a:defRPr/>
              </a:pPr>
              <a:t>‹Nº›</a:t>
            </a:fld>
            <a:endParaRPr lang="es-ES"/>
          </a:p>
        </p:txBody>
      </p:sp>
    </p:spTree>
  </p:cSld>
  <p:clrMapOvr>
    <a:masterClrMapping/>
  </p:clrMapOvr>
  <p:transition>
    <p:fade/>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6E46A1AF-3EF4-49D5-94AE-BF56707512CD}" type="slidenum">
              <a:rPr lang="es-ES"/>
              <a:pPr>
                <a:defRPr/>
              </a:pPr>
              <a:t>‹Nº›</a:t>
            </a:fld>
            <a:endParaRPr lang="es-ES"/>
          </a:p>
        </p:txBody>
      </p:sp>
    </p:spTree>
  </p:cSld>
  <p:clrMapOvr>
    <a:masterClrMapping/>
  </p:clrMapOvr>
  <p:transition>
    <p:fade/>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848A4D69-D727-435B-BD56-0ACB467A6221}" type="slidenum">
              <a:rPr lang="es-ES"/>
              <a:pPr>
                <a:defRPr/>
              </a:pPr>
              <a:t>‹Nº›</a:t>
            </a:fld>
            <a:endParaRPr lang="es-ES"/>
          </a:p>
        </p:txBody>
      </p:sp>
    </p:spTree>
  </p:cSld>
  <p:clrMapOvr>
    <a:masterClrMapping/>
  </p:clrMapOvr>
  <p:transition>
    <p:fade/>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F3F5717A-2AD9-47D4-9472-BA8652B4F5A9}" type="slidenum">
              <a:rPr lang="es-ES"/>
              <a:pPr>
                <a:defRPr/>
              </a:pPr>
              <a:t>‹Nº›</a:t>
            </a:fld>
            <a:endParaRPr lang="es-ES"/>
          </a:p>
        </p:txBody>
      </p:sp>
    </p:spTree>
  </p:cSld>
  <p:clrMapOvr>
    <a:masterClrMapping/>
  </p:clrMapOvr>
  <p:transition>
    <p:fade/>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6073100C-3273-495F-BB3E-1EADF3B78D21}" type="slidenum">
              <a:rPr lang="es-ES"/>
              <a:pPr>
                <a:defRPr/>
              </a:pPr>
              <a:t>‹Nº›</a:t>
            </a:fld>
            <a:endParaRPr lang="es-E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0.xml"/><Relationship Id="rId13" Type="http://schemas.openxmlformats.org/officeDocument/2006/relationships/theme" Target="../theme/theme10.xml"/><Relationship Id="rId3" Type="http://schemas.openxmlformats.org/officeDocument/2006/relationships/slideLayout" Target="../slideLayouts/slideLayout105.xml"/><Relationship Id="rId7" Type="http://schemas.openxmlformats.org/officeDocument/2006/relationships/slideLayout" Target="../slideLayouts/slideLayout109.xml"/><Relationship Id="rId12" Type="http://schemas.openxmlformats.org/officeDocument/2006/relationships/slideLayout" Target="../slideLayouts/slideLayout114.xml"/><Relationship Id="rId2" Type="http://schemas.openxmlformats.org/officeDocument/2006/relationships/slideLayout" Target="../slideLayouts/slideLayout104.xml"/><Relationship Id="rId1" Type="http://schemas.openxmlformats.org/officeDocument/2006/relationships/slideLayout" Target="../slideLayouts/slideLayout103.xml"/><Relationship Id="rId6" Type="http://schemas.openxmlformats.org/officeDocument/2006/relationships/slideLayout" Target="../slideLayouts/slideLayout108.xml"/><Relationship Id="rId11" Type="http://schemas.openxmlformats.org/officeDocument/2006/relationships/slideLayout" Target="../slideLayouts/slideLayout113.xml"/><Relationship Id="rId5" Type="http://schemas.openxmlformats.org/officeDocument/2006/relationships/slideLayout" Target="../slideLayouts/slideLayout107.xml"/><Relationship Id="rId10" Type="http://schemas.openxmlformats.org/officeDocument/2006/relationships/slideLayout" Target="../slideLayouts/slideLayout112.xml"/><Relationship Id="rId4" Type="http://schemas.openxmlformats.org/officeDocument/2006/relationships/slideLayout" Target="../slideLayouts/slideLayout106.xml"/><Relationship Id="rId9" Type="http://schemas.openxmlformats.org/officeDocument/2006/relationships/slideLayout" Target="../slideLayouts/slideLayout111.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2.xml"/><Relationship Id="rId3" Type="http://schemas.openxmlformats.org/officeDocument/2006/relationships/slideLayout" Target="../slideLayouts/slideLayout117.xml"/><Relationship Id="rId7" Type="http://schemas.openxmlformats.org/officeDocument/2006/relationships/slideLayout" Target="../slideLayouts/slideLayout121.xml"/><Relationship Id="rId12" Type="http://schemas.openxmlformats.org/officeDocument/2006/relationships/theme" Target="../theme/theme11.xml"/><Relationship Id="rId2" Type="http://schemas.openxmlformats.org/officeDocument/2006/relationships/slideLayout" Target="../slideLayouts/slideLayout116.xml"/><Relationship Id="rId1" Type="http://schemas.openxmlformats.org/officeDocument/2006/relationships/slideLayout" Target="../slideLayouts/slideLayout115.xml"/><Relationship Id="rId6" Type="http://schemas.openxmlformats.org/officeDocument/2006/relationships/slideLayout" Target="../slideLayouts/slideLayout120.xml"/><Relationship Id="rId11" Type="http://schemas.openxmlformats.org/officeDocument/2006/relationships/slideLayout" Target="../slideLayouts/slideLayout125.xml"/><Relationship Id="rId5" Type="http://schemas.openxmlformats.org/officeDocument/2006/relationships/slideLayout" Target="../slideLayouts/slideLayout119.xml"/><Relationship Id="rId10" Type="http://schemas.openxmlformats.org/officeDocument/2006/relationships/slideLayout" Target="../slideLayouts/slideLayout124.xml"/><Relationship Id="rId4" Type="http://schemas.openxmlformats.org/officeDocument/2006/relationships/slideLayout" Target="../slideLayouts/slideLayout118.xml"/><Relationship Id="rId9" Type="http://schemas.openxmlformats.org/officeDocument/2006/relationships/slideLayout" Target="../slideLayouts/slideLayout123.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3.xml"/><Relationship Id="rId3" Type="http://schemas.openxmlformats.org/officeDocument/2006/relationships/slideLayout" Target="../slideLayouts/slideLayout128.xml"/><Relationship Id="rId7" Type="http://schemas.openxmlformats.org/officeDocument/2006/relationships/slideLayout" Target="../slideLayouts/slideLayout132.xml"/><Relationship Id="rId12" Type="http://schemas.openxmlformats.org/officeDocument/2006/relationships/theme" Target="../theme/theme12.xml"/><Relationship Id="rId2" Type="http://schemas.openxmlformats.org/officeDocument/2006/relationships/slideLayout" Target="../slideLayouts/slideLayout127.xml"/><Relationship Id="rId1" Type="http://schemas.openxmlformats.org/officeDocument/2006/relationships/slideLayout" Target="../slideLayouts/slideLayout126.xml"/><Relationship Id="rId6" Type="http://schemas.openxmlformats.org/officeDocument/2006/relationships/slideLayout" Target="../slideLayouts/slideLayout131.xml"/><Relationship Id="rId11" Type="http://schemas.openxmlformats.org/officeDocument/2006/relationships/slideLayout" Target="../slideLayouts/slideLayout136.xml"/><Relationship Id="rId5" Type="http://schemas.openxmlformats.org/officeDocument/2006/relationships/slideLayout" Target="../slideLayouts/slideLayout130.xml"/><Relationship Id="rId10" Type="http://schemas.openxmlformats.org/officeDocument/2006/relationships/slideLayout" Target="../slideLayouts/slideLayout135.xml"/><Relationship Id="rId4" Type="http://schemas.openxmlformats.org/officeDocument/2006/relationships/slideLayout" Target="../slideLayouts/slideLayout129.xml"/><Relationship Id="rId9" Type="http://schemas.openxmlformats.org/officeDocument/2006/relationships/slideLayout" Target="../slideLayouts/slideLayout13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2.jpeg"/><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image" Target="../media/image2.jpeg"/><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5.xml"/><Relationship Id="rId13" Type="http://schemas.openxmlformats.org/officeDocument/2006/relationships/image" Target="../media/image1.jpeg"/><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theme" Target="../theme/theme6.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6.xml"/><Relationship Id="rId13" Type="http://schemas.openxmlformats.org/officeDocument/2006/relationships/image" Target="../media/image2.jpeg"/><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theme" Target="../theme/theme7.xml"/><Relationship Id="rId2" Type="http://schemas.openxmlformats.org/officeDocument/2006/relationships/slideLayout" Target="../slideLayouts/slideLayout70.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7.xml"/><Relationship Id="rId13" Type="http://schemas.openxmlformats.org/officeDocument/2006/relationships/theme" Target="../theme/theme8.xml"/><Relationship Id="rId3" Type="http://schemas.openxmlformats.org/officeDocument/2006/relationships/slideLayout" Target="../slideLayouts/slideLayout82.xml"/><Relationship Id="rId7" Type="http://schemas.openxmlformats.org/officeDocument/2006/relationships/slideLayout" Target="../slideLayouts/slideLayout86.xml"/><Relationship Id="rId12" Type="http://schemas.openxmlformats.org/officeDocument/2006/relationships/slideLayout" Target="../slideLayouts/slideLayout91.xml"/><Relationship Id="rId2" Type="http://schemas.openxmlformats.org/officeDocument/2006/relationships/slideLayout" Target="../slideLayouts/slideLayout81.xml"/><Relationship Id="rId1" Type="http://schemas.openxmlformats.org/officeDocument/2006/relationships/slideLayout" Target="../slideLayouts/slideLayout80.xml"/><Relationship Id="rId6" Type="http://schemas.openxmlformats.org/officeDocument/2006/relationships/slideLayout" Target="../slideLayouts/slideLayout85.xml"/><Relationship Id="rId11" Type="http://schemas.openxmlformats.org/officeDocument/2006/relationships/slideLayout" Target="../slideLayouts/slideLayout90.xml"/><Relationship Id="rId5" Type="http://schemas.openxmlformats.org/officeDocument/2006/relationships/slideLayout" Target="../slideLayouts/slideLayout84.xml"/><Relationship Id="rId10" Type="http://schemas.openxmlformats.org/officeDocument/2006/relationships/slideLayout" Target="../slideLayouts/slideLayout89.xml"/><Relationship Id="rId4" Type="http://schemas.openxmlformats.org/officeDocument/2006/relationships/slideLayout" Target="../slideLayouts/slideLayout83.xml"/><Relationship Id="rId9" Type="http://schemas.openxmlformats.org/officeDocument/2006/relationships/slideLayout" Target="../slideLayouts/slideLayout88.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9.xml"/><Relationship Id="rId3" Type="http://schemas.openxmlformats.org/officeDocument/2006/relationships/slideLayout" Target="../slideLayouts/slideLayout94.xml"/><Relationship Id="rId7" Type="http://schemas.openxmlformats.org/officeDocument/2006/relationships/slideLayout" Target="../slideLayouts/slideLayout98.xml"/><Relationship Id="rId12" Type="http://schemas.openxmlformats.org/officeDocument/2006/relationships/theme" Target="../theme/theme9.xml"/><Relationship Id="rId2" Type="http://schemas.openxmlformats.org/officeDocument/2006/relationships/slideLayout" Target="../slideLayouts/slideLayout93.xml"/><Relationship Id="rId1" Type="http://schemas.openxmlformats.org/officeDocument/2006/relationships/slideLayout" Target="../slideLayouts/slideLayout92.xml"/><Relationship Id="rId6" Type="http://schemas.openxmlformats.org/officeDocument/2006/relationships/slideLayout" Target="../slideLayouts/slideLayout97.xml"/><Relationship Id="rId11" Type="http://schemas.openxmlformats.org/officeDocument/2006/relationships/slideLayout" Target="../slideLayouts/slideLayout102.xml"/><Relationship Id="rId5" Type="http://schemas.openxmlformats.org/officeDocument/2006/relationships/slideLayout" Target="../slideLayouts/slideLayout96.xml"/><Relationship Id="rId10" Type="http://schemas.openxmlformats.org/officeDocument/2006/relationships/slideLayout" Target="../slideLayouts/slideLayout101.xml"/><Relationship Id="rId4" Type="http://schemas.openxmlformats.org/officeDocument/2006/relationships/slideLayout" Target="../slideLayouts/slideLayout95.xml"/><Relationship Id="rId9" Type="http://schemas.openxmlformats.org/officeDocument/2006/relationships/slideLayout" Target="../slideLayouts/slideLayout10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7" name="6 Forma libre"/>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lnSpc>
                <a:spcPct val="100000"/>
              </a:lnSpc>
              <a:spcBef>
                <a:spcPts val="0"/>
              </a:spcBef>
              <a:spcAft>
                <a:spcPts val="0"/>
              </a:spcAft>
              <a:defRPr/>
            </a:pPr>
            <a:endParaRPr lang="en-US" sz="1800" dirty="0">
              <a:latin typeface="+mn-lt"/>
            </a:endParaRPr>
          </a:p>
        </p:txBody>
      </p:sp>
      <p:sp>
        <p:nvSpPr>
          <p:cNvPr id="8" name="7 Forma libre"/>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lnSpc>
                <a:spcPct val="100000"/>
              </a:lnSpc>
              <a:spcBef>
                <a:spcPts val="0"/>
              </a:spcBef>
              <a:spcAft>
                <a:spcPts val="0"/>
              </a:spcAft>
              <a:defRPr/>
            </a:pPr>
            <a:endParaRPr lang="en-US" sz="1800" dirty="0">
              <a:latin typeface="+mn-lt"/>
            </a:endParaRPr>
          </a:p>
        </p:txBody>
      </p:sp>
      <p:grpSp>
        <p:nvGrpSpPr>
          <p:cNvPr id="1028" name="8 Grupo"/>
          <p:cNvGrpSpPr>
            <a:grpSpLocks/>
          </p:cNvGrpSpPr>
          <p:nvPr/>
        </p:nvGrpSpPr>
        <p:grpSpPr bwMode="auto">
          <a:xfrm>
            <a:off x="-19050" y="203200"/>
            <a:ext cx="9180513" cy="647700"/>
            <a:chOff x="-19045" y="216550"/>
            <a:chExt cx="9180548" cy="649224"/>
          </a:xfrm>
        </p:grpSpPr>
        <p:sp>
          <p:nvSpPr>
            <p:cNvPr id="10" name="9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lnSpc>
                  <a:spcPct val="100000"/>
                </a:lnSpc>
                <a:spcBef>
                  <a:spcPts val="0"/>
                </a:spcBef>
                <a:spcAft>
                  <a:spcPts val="0"/>
                </a:spcAft>
                <a:defRPr/>
              </a:pPr>
              <a:endParaRPr lang="en-US" sz="1800" dirty="0">
                <a:latin typeface="+mn-lt"/>
              </a:endParaRPr>
            </a:p>
          </p:txBody>
        </p:sp>
        <p:sp>
          <p:nvSpPr>
            <p:cNvPr id="11" name="10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lnSpc>
                  <a:spcPct val="100000"/>
                </a:lnSpc>
                <a:spcBef>
                  <a:spcPts val="0"/>
                </a:spcBef>
                <a:spcAft>
                  <a:spcPts val="0"/>
                </a:spcAft>
                <a:defRPr/>
              </a:pPr>
              <a:endParaRPr lang="en-US" sz="1800" dirty="0">
                <a:latin typeface="+mn-lt"/>
              </a:endParaRPr>
            </a:p>
          </p:txBody>
        </p:sp>
      </p:grpSp>
      <p:sp>
        <p:nvSpPr>
          <p:cNvPr id="1029" name="8 Marcador de título"/>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s-ES" smtClean="0"/>
              <a:t>Haga clic para modificar el estilo de título del patrón</a:t>
            </a:r>
            <a:endParaRPr lang="en-US" smtClean="0"/>
          </a:p>
        </p:txBody>
      </p:sp>
      <p:sp>
        <p:nvSpPr>
          <p:cNvPr id="1030" name="29 Marcador de texto"/>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2" name="29 Marcador de fecha"/>
          <p:cNvSpPr>
            <a:spLocks noGrp="1"/>
          </p:cNvSpPr>
          <p:nvPr>
            <p:ph type="dt" sz="half" idx="2"/>
          </p:nvPr>
        </p:nvSpPr>
        <p:spPr>
          <a:xfrm>
            <a:off x="457200" y="6356350"/>
            <a:ext cx="2133600" cy="365125"/>
          </a:xfrm>
          <a:prstGeom prst="rect">
            <a:avLst/>
          </a:prstGeom>
        </p:spPr>
        <p:txBody>
          <a:bodyPr vert="horz" lIns="0" tIns="0" rIns="0" bIns="0" anchor="b"/>
          <a:lstStyle>
            <a:lvl1pPr fontAlgn="auto">
              <a:lnSpc>
                <a:spcPct val="100000"/>
              </a:lnSpc>
              <a:spcBef>
                <a:spcPts val="0"/>
              </a:spcBef>
              <a:spcAft>
                <a:spcPts val="0"/>
              </a:spcAft>
              <a:defRPr sz="1200">
                <a:solidFill>
                  <a:schemeClr val="tx2">
                    <a:shade val="90000"/>
                  </a:schemeClr>
                </a:solidFill>
                <a:latin typeface="+mn-lt"/>
              </a:defRPr>
            </a:lvl1pPr>
          </a:lstStyle>
          <a:p>
            <a:pPr>
              <a:defRPr/>
            </a:pPr>
            <a:endParaRPr lang="es-ES"/>
          </a:p>
        </p:txBody>
      </p:sp>
      <p:sp>
        <p:nvSpPr>
          <p:cNvPr id="13" name="18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fontAlgn="auto">
              <a:lnSpc>
                <a:spcPct val="100000"/>
              </a:lnSpc>
              <a:spcBef>
                <a:spcPts val="0"/>
              </a:spcBef>
              <a:spcAft>
                <a:spcPts val="0"/>
              </a:spcAft>
              <a:defRPr sz="1200">
                <a:solidFill>
                  <a:schemeClr val="tx2">
                    <a:shade val="90000"/>
                  </a:schemeClr>
                </a:solidFill>
                <a:latin typeface="+mn-lt"/>
              </a:defRPr>
            </a:lvl1pPr>
          </a:lstStyle>
          <a:p>
            <a:pPr>
              <a:defRPr/>
            </a:pPr>
            <a:endParaRPr lang="es-ES"/>
          </a:p>
        </p:txBody>
      </p:sp>
      <p:sp>
        <p:nvSpPr>
          <p:cNvPr id="14" name="26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fontAlgn="auto">
              <a:lnSpc>
                <a:spcPct val="100000"/>
              </a:lnSpc>
              <a:spcBef>
                <a:spcPts val="0"/>
              </a:spcBef>
              <a:spcAft>
                <a:spcPts val="0"/>
              </a:spcAft>
              <a:defRPr sz="1200">
                <a:solidFill>
                  <a:schemeClr val="tx2">
                    <a:shade val="90000"/>
                  </a:schemeClr>
                </a:solidFill>
                <a:latin typeface="+mn-lt"/>
              </a:defRPr>
            </a:lvl1pPr>
          </a:lstStyle>
          <a:p>
            <a:pPr>
              <a:defRPr/>
            </a:pPr>
            <a:fld id="{478BBD93-14B5-4908-B363-5AB8224A03CE}" type="slidenum">
              <a:rPr lang="es-ES"/>
              <a:pPr>
                <a:defRPr/>
              </a:pPr>
              <a:t>‹Nº›</a:t>
            </a:fld>
            <a:endParaRPr lang="es-ES" dirty="0"/>
          </a:p>
        </p:txBody>
      </p:sp>
    </p:spTree>
  </p:cSld>
  <p:clrMap bg1="dk2" tx1="lt1" bg2="dk1" tx2="lt2" accent1="accent1" accent2="accent2" accent3="accent3" accent4="accent4" accent5="accent5" accent6="accent6" hlink="hlink" folHlink="folHlink"/>
  <p:sldLayoutIdLst>
    <p:sldLayoutId id="2147484714" r:id="rId1"/>
    <p:sldLayoutId id="2147484715" r:id="rId2"/>
    <p:sldLayoutId id="2147484716" r:id="rId3"/>
    <p:sldLayoutId id="2147484717" r:id="rId4"/>
    <p:sldLayoutId id="2147484718" r:id="rId5"/>
    <p:sldLayoutId id="2147484719" r:id="rId6"/>
    <p:sldLayoutId id="2147484720" r:id="rId7"/>
    <p:sldLayoutId id="2147484721" r:id="rId8"/>
    <p:sldLayoutId id="2147484722" r:id="rId9"/>
    <p:sldLayoutId id="2147484723" r:id="rId10"/>
    <p:sldLayoutId id="2147484724" r:id="rId11"/>
    <p:sldLayoutId id="2147484840" r:id="rId12"/>
  </p:sldLayoutIdLst>
  <p:transition>
    <p:randomBar dir="vert"/>
  </p:transition>
  <p:txStyles>
    <p:titleStyle>
      <a:lvl1pPr algn="l" rtl="0" eaLnBrk="0" fontAlgn="base" hangingPunct="0">
        <a:spcBef>
          <a:spcPct val="0"/>
        </a:spcBef>
        <a:spcAft>
          <a:spcPct val="0"/>
        </a:spcAft>
        <a:defRPr sz="50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Arial" charset="0"/>
        </a:defRPr>
      </a:lvl2pPr>
      <a:lvl3pPr algn="l" rtl="0" eaLnBrk="0" fontAlgn="base" hangingPunct="0">
        <a:spcBef>
          <a:spcPct val="0"/>
        </a:spcBef>
        <a:spcAft>
          <a:spcPct val="0"/>
        </a:spcAft>
        <a:defRPr sz="5000">
          <a:solidFill>
            <a:schemeClr val="tx2"/>
          </a:solidFill>
          <a:latin typeface="Arial" charset="0"/>
        </a:defRPr>
      </a:lvl3pPr>
      <a:lvl4pPr algn="l" rtl="0" eaLnBrk="0" fontAlgn="base" hangingPunct="0">
        <a:spcBef>
          <a:spcPct val="0"/>
        </a:spcBef>
        <a:spcAft>
          <a:spcPct val="0"/>
        </a:spcAft>
        <a:defRPr sz="5000">
          <a:solidFill>
            <a:schemeClr val="tx2"/>
          </a:solidFill>
          <a:latin typeface="Arial" charset="0"/>
        </a:defRPr>
      </a:lvl4pPr>
      <a:lvl5pPr algn="l" rtl="0" eaLnBrk="0" fontAlgn="base" hangingPunct="0">
        <a:spcBef>
          <a:spcPct val="0"/>
        </a:spcBef>
        <a:spcAft>
          <a:spcPct val="0"/>
        </a:spcAft>
        <a:defRPr sz="5000">
          <a:solidFill>
            <a:schemeClr val="tx2"/>
          </a:solidFill>
          <a:latin typeface="Arial" charset="0"/>
        </a:defRPr>
      </a:lvl5pPr>
      <a:lvl6pPr marL="457200" algn="l" rtl="0" eaLnBrk="0" fontAlgn="base" hangingPunct="0">
        <a:spcBef>
          <a:spcPct val="0"/>
        </a:spcBef>
        <a:spcAft>
          <a:spcPct val="0"/>
        </a:spcAft>
        <a:defRPr sz="5000">
          <a:solidFill>
            <a:schemeClr val="tx2"/>
          </a:solidFill>
          <a:latin typeface="Arial" charset="0"/>
        </a:defRPr>
      </a:lvl6pPr>
      <a:lvl7pPr marL="914400" algn="l" rtl="0" eaLnBrk="0" fontAlgn="base" hangingPunct="0">
        <a:spcBef>
          <a:spcPct val="0"/>
        </a:spcBef>
        <a:spcAft>
          <a:spcPct val="0"/>
        </a:spcAft>
        <a:defRPr sz="5000">
          <a:solidFill>
            <a:schemeClr val="tx2"/>
          </a:solidFill>
          <a:latin typeface="Arial" charset="0"/>
        </a:defRPr>
      </a:lvl7pPr>
      <a:lvl8pPr marL="1371600" algn="l" rtl="0" eaLnBrk="0" fontAlgn="base" hangingPunct="0">
        <a:spcBef>
          <a:spcPct val="0"/>
        </a:spcBef>
        <a:spcAft>
          <a:spcPct val="0"/>
        </a:spcAft>
        <a:defRPr sz="5000">
          <a:solidFill>
            <a:schemeClr val="tx2"/>
          </a:solidFill>
          <a:latin typeface="Arial" charset="0"/>
        </a:defRPr>
      </a:lvl8pPr>
      <a:lvl9pPr marL="1828800" algn="l" rtl="0" eaLnBrk="0" fontAlgn="base" hangingPunct="0">
        <a:spcBef>
          <a:spcPct val="0"/>
        </a:spcBef>
        <a:spcAft>
          <a:spcPct val="0"/>
        </a:spcAft>
        <a:defRPr sz="5000">
          <a:solidFill>
            <a:schemeClr val="tx2"/>
          </a:solidFill>
          <a:latin typeface="Arial"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a:solidFill>
            <a:schemeClr val="tx1"/>
          </a:solidFill>
          <a:latin typeface="+mn-lt"/>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a:solidFill>
            <a:schemeClr val="tx1"/>
          </a:solidFill>
          <a:latin typeface="+mn-lt"/>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a:solidFill>
            <a:schemeClr val="tx1"/>
          </a:solidFill>
          <a:latin typeface="+mn-lt"/>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5pPr>
      <a:lvl6pPr marL="19192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6pPr>
      <a:lvl7pPr marL="23764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7pPr>
      <a:lvl8pPr marL="28336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8pPr>
      <a:lvl9pPr marL="32908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42" name="Group 2"/>
          <p:cNvGrpSpPr>
            <a:grpSpLocks/>
          </p:cNvGrpSpPr>
          <p:nvPr/>
        </p:nvGrpSpPr>
        <p:grpSpPr bwMode="auto">
          <a:xfrm>
            <a:off x="3175" y="4267200"/>
            <a:ext cx="9140825" cy="2590800"/>
            <a:chOff x="2" y="2688"/>
            <a:chExt cx="5758" cy="1632"/>
          </a:xfrm>
        </p:grpSpPr>
        <p:sp>
          <p:nvSpPr>
            <p:cNvPr id="73"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grpSp>
          <p:nvGrpSpPr>
            <p:cNvPr id="10249" name="Group 4"/>
            <p:cNvGrpSpPr>
              <a:grpSpLocks/>
            </p:cNvGrpSpPr>
            <p:nvPr userDrawn="1"/>
          </p:nvGrpSpPr>
          <p:grpSpPr bwMode="auto">
            <a:xfrm>
              <a:off x="3528" y="3715"/>
              <a:ext cx="792" cy="521"/>
              <a:chOff x="3527" y="3715"/>
              <a:chExt cx="792" cy="521"/>
            </a:xfrm>
          </p:grpSpPr>
          <p:sp>
            <p:nvSpPr>
              <p:cNvPr id="125"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126"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127"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128"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129"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130" name="Freeform 10"/>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131" name="Freeform 11"/>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132" name="Freeform 12"/>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133" name="Freeform 13"/>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134" name="Freeform 14"/>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135"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grpSp>
        <p:grpSp>
          <p:nvGrpSpPr>
            <p:cNvPr id="10250" name="Group 16"/>
            <p:cNvGrpSpPr>
              <a:grpSpLocks/>
            </p:cNvGrpSpPr>
            <p:nvPr userDrawn="1"/>
          </p:nvGrpSpPr>
          <p:grpSpPr bwMode="auto">
            <a:xfrm>
              <a:off x="1776" y="3631"/>
              <a:ext cx="1626" cy="683"/>
              <a:chOff x="1776" y="3631"/>
              <a:chExt cx="1626" cy="683"/>
            </a:xfrm>
          </p:grpSpPr>
          <p:sp>
            <p:nvSpPr>
              <p:cNvPr id="107"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108"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109"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110"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111"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112"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113"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114"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115"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116"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117"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118"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119"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120"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121"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122"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123"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124"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endParaRPr>
              </a:p>
            </p:txBody>
          </p:sp>
        </p:grpSp>
        <p:grpSp>
          <p:nvGrpSpPr>
            <p:cNvPr id="10251" name="Group 35"/>
            <p:cNvGrpSpPr>
              <a:grpSpLocks/>
            </p:cNvGrpSpPr>
            <p:nvPr userDrawn="1"/>
          </p:nvGrpSpPr>
          <p:grpSpPr bwMode="auto">
            <a:xfrm>
              <a:off x="4128" y="3360"/>
              <a:ext cx="1351" cy="821"/>
              <a:chOff x="4128" y="3360"/>
              <a:chExt cx="1351" cy="821"/>
            </a:xfrm>
          </p:grpSpPr>
          <p:sp>
            <p:nvSpPr>
              <p:cNvPr id="90" name="Freeform 36"/>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91" name="Freeform 37"/>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92" name="Freeform 38"/>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93" name="Freeform 39"/>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94" name="Freeform 40"/>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95" name="Freeform 41"/>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96" name="Freeform 42"/>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97" name="Freeform 43"/>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98" name="Freeform 44"/>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99" name="Freeform 45"/>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100" name="Freeform 46"/>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101"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102"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103"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104"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105"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106"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grpSp>
        <p:grpSp>
          <p:nvGrpSpPr>
            <p:cNvPr id="10252" name="Group 53"/>
            <p:cNvGrpSpPr>
              <a:grpSpLocks/>
            </p:cNvGrpSpPr>
            <p:nvPr userDrawn="1"/>
          </p:nvGrpSpPr>
          <p:grpSpPr bwMode="auto">
            <a:xfrm>
              <a:off x="5280" y="3024"/>
              <a:ext cx="425" cy="258"/>
              <a:chOff x="5280" y="3024"/>
              <a:chExt cx="425" cy="258"/>
            </a:xfrm>
          </p:grpSpPr>
          <p:sp>
            <p:nvSpPr>
              <p:cNvPr id="78" name="Freeform 54"/>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9" name="Freeform 55"/>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80" name="Freeform 56"/>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81" name="Freeform 57"/>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82" name="Freeform 58"/>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83" name="Freeform 59"/>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84" name="Freeform 60"/>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grpSp>
            <p:nvGrpSpPr>
              <p:cNvPr id="10260" name="Group 61"/>
              <p:cNvGrpSpPr>
                <a:grpSpLocks/>
              </p:cNvGrpSpPr>
              <p:nvPr/>
            </p:nvGrpSpPr>
            <p:grpSpPr bwMode="auto">
              <a:xfrm>
                <a:off x="5381" y="3085"/>
                <a:ext cx="227" cy="132"/>
                <a:chOff x="5381" y="3085"/>
                <a:chExt cx="227" cy="132"/>
              </a:xfrm>
            </p:grpSpPr>
            <p:sp>
              <p:nvSpPr>
                <p:cNvPr id="86"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87"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88"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89"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grpSp>
        </p:grpSp>
      </p:grpSp>
      <p:sp>
        <p:nvSpPr>
          <p:cNvPr id="10243" name="Rectangle 67"/>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s-ES" smtClean="0"/>
              <a:t>Haga clic para cambiar el estilo de título	</a:t>
            </a:r>
          </a:p>
        </p:txBody>
      </p:sp>
      <p:sp>
        <p:nvSpPr>
          <p:cNvPr id="10244" name="Rectangle 68"/>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36" name="Rectangle 68"/>
          <p:cNvSpPr>
            <a:spLocks noGrp="1" noChangeArrowheads="1"/>
          </p:cNvSpPr>
          <p:nvPr>
            <p:ph type="dt" sz="quarter" idx="2"/>
          </p:nvPr>
        </p:nvSpPr>
        <p:spPr bwMode="auto">
          <a:xfrm>
            <a:off x="457200" y="6248400"/>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nSpc>
                <a:spcPct val="100000"/>
              </a:lnSpc>
              <a:spcBef>
                <a:spcPct val="0"/>
              </a:spcBef>
              <a:defRPr sz="1400">
                <a:effectLst>
                  <a:outerShdw blurRad="38100" dist="38100" dir="2700000" algn="tl">
                    <a:srgbClr val="000000"/>
                  </a:outerShdw>
                </a:effectLst>
                <a:latin typeface="+mn-lt"/>
                <a:cs typeface="+mn-cs"/>
              </a:defRPr>
            </a:lvl1pPr>
          </a:lstStyle>
          <a:p>
            <a:pPr>
              <a:defRPr/>
            </a:pPr>
            <a:endParaRPr lang="es-ES"/>
          </a:p>
        </p:txBody>
      </p:sp>
      <p:sp>
        <p:nvSpPr>
          <p:cNvPr id="137" name="Rectangle 69"/>
          <p:cNvSpPr>
            <a:spLocks noGrp="1" noChangeArrowheads="1"/>
          </p:cNvSpPr>
          <p:nvPr>
            <p:ph type="ftr" sz="quarter" idx="3"/>
          </p:nvPr>
        </p:nvSpPr>
        <p:spPr bwMode="auto">
          <a:xfrm>
            <a:off x="3124200" y="6248400"/>
            <a:ext cx="2895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a:lnSpc>
                <a:spcPct val="100000"/>
              </a:lnSpc>
              <a:spcBef>
                <a:spcPct val="0"/>
              </a:spcBef>
              <a:defRPr sz="1400">
                <a:effectLst>
                  <a:outerShdw blurRad="38100" dist="38100" dir="2700000" algn="tl">
                    <a:srgbClr val="000000"/>
                  </a:outerShdw>
                </a:effectLst>
                <a:latin typeface="+mn-lt"/>
                <a:cs typeface="+mn-cs"/>
              </a:defRPr>
            </a:lvl1pPr>
          </a:lstStyle>
          <a:p>
            <a:pPr>
              <a:defRPr/>
            </a:pPr>
            <a:endParaRPr lang="es-ES"/>
          </a:p>
        </p:txBody>
      </p:sp>
      <p:sp>
        <p:nvSpPr>
          <p:cNvPr id="138" name="Rectangle 70"/>
          <p:cNvSpPr>
            <a:spLocks noGrp="1" noChangeArrowheads="1"/>
          </p:cNvSpPr>
          <p:nvPr>
            <p:ph type="sldNum" sz="quarter" idx="4"/>
          </p:nvPr>
        </p:nvSpPr>
        <p:spPr bwMode="auto">
          <a:xfrm>
            <a:off x="6553200" y="6248400"/>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a:lnSpc>
                <a:spcPct val="100000"/>
              </a:lnSpc>
              <a:spcBef>
                <a:spcPct val="0"/>
              </a:spcBef>
              <a:defRPr sz="1400">
                <a:effectLst>
                  <a:outerShdw blurRad="38100" dist="38100" dir="2700000" algn="tl">
                    <a:srgbClr val="000000"/>
                  </a:outerShdw>
                </a:effectLst>
                <a:latin typeface="+mn-lt"/>
                <a:cs typeface="+mn-cs"/>
              </a:defRPr>
            </a:lvl1pPr>
          </a:lstStyle>
          <a:p>
            <a:pPr>
              <a:defRPr/>
            </a:pPr>
            <a:fld id="{C7246DE6-E666-4757-92BA-EC2F189CAA6D}" type="slidenum">
              <a:rPr lang="es-ES"/>
              <a:pPr>
                <a:defRPr/>
              </a:pPr>
              <a:t>‹Nº›</a:t>
            </a:fld>
            <a:endParaRPr lang="es-ES"/>
          </a:p>
        </p:txBody>
      </p:sp>
    </p:spTree>
  </p:cSld>
  <p:clrMap bg1="dk2" tx1="lt1" bg2="dk1" tx2="lt2" accent1="accent1" accent2="accent2" accent3="accent3" accent4="accent4" accent5="accent5" accent6="accent6" hlink="hlink" folHlink="folHlink"/>
  <p:sldLayoutIdLst>
    <p:sldLayoutId id="2147484813" r:id="rId1"/>
    <p:sldLayoutId id="2147484814" r:id="rId2"/>
    <p:sldLayoutId id="2147484815" r:id="rId3"/>
    <p:sldLayoutId id="2147484816" r:id="rId4"/>
    <p:sldLayoutId id="2147484817" r:id="rId5"/>
    <p:sldLayoutId id="2147484818" r:id="rId6"/>
    <p:sldLayoutId id="2147484819" r:id="rId7"/>
    <p:sldLayoutId id="2147484820" r:id="rId8"/>
    <p:sldLayoutId id="2147484821" r:id="rId9"/>
    <p:sldLayoutId id="2147484822" r:id="rId10"/>
    <p:sldLayoutId id="2147484823" r:id="rId11"/>
    <p:sldLayoutId id="2147484843" r:id="rId1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eaLnBrk="0" fontAlgn="base" hangingPunct="0">
        <a:spcBef>
          <a:spcPct val="0"/>
        </a:spcBef>
        <a:spcAft>
          <a:spcPct val="0"/>
        </a:spcAft>
        <a:defRPr sz="4400">
          <a:solidFill>
            <a:schemeClr val="tx2"/>
          </a:solidFill>
          <a:latin typeface="Arial" charset="0"/>
          <a:cs typeface="Arial" charset="0"/>
        </a:defRPr>
      </a:lvl6pPr>
      <a:lvl7pPr marL="914400" algn="ctr" rtl="0" eaLnBrk="0" fontAlgn="base" hangingPunct="0">
        <a:spcBef>
          <a:spcPct val="0"/>
        </a:spcBef>
        <a:spcAft>
          <a:spcPct val="0"/>
        </a:spcAft>
        <a:defRPr sz="4400">
          <a:solidFill>
            <a:schemeClr val="tx2"/>
          </a:solidFill>
          <a:latin typeface="Arial" charset="0"/>
          <a:cs typeface="Arial" charset="0"/>
        </a:defRPr>
      </a:lvl7pPr>
      <a:lvl8pPr marL="1371600" algn="ctr" rtl="0" eaLnBrk="0" fontAlgn="base" hangingPunct="0">
        <a:spcBef>
          <a:spcPct val="0"/>
        </a:spcBef>
        <a:spcAft>
          <a:spcPct val="0"/>
        </a:spcAft>
        <a:defRPr sz="4400">
          <a:solidFill>
            <a:schemeClr val="tx2"/>
          </a:solidFill>
          <a:latin typeface="Arial" charset="0"/>
          <a:cs typeface="Arial" charset="0"/>
        </a:defRPr>
      </a:lvl8pPr>
      <a:lvl9pPr marL="1828800" algn="ctr" rtl="0" eaLnBrk="0" fontAlgn="base" hangingPunct="0">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Ø"/>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itchFamily="2" charset="2"/>
        <a:buChar char="l"/>
        <a:defRPr sz="2800">
          <a:solidFill>
            <a:schemeClr val="tx1"/>
          </a:solidFill>
          <a:latin typeface="+mn-lt"/>
          <a:cs typeface="+mn-cs"/>
        </a:defRPr>
      </a:lvl2pPr>
      <a:lvl3pPr marL="1143000" indent="-228600" algn="l" rtl="0" eaLnBrk="0" fontAlgn="base" hangingPunct="0">
        <a:spcBef>
          <a:spcPct val="20000"/>
        </a:spcBef>
        <a:spcAft>
          <a:spcPct val="0"/>
        </a:spcAft>
        <a:buClr>
          <a:schemeClr val="accent2"/>
        </a:buClr>
        <a:buChar char="•"/>
        <a:defRPr sz="2400">
          <a:solidFill>
            <a:schemeClr val="tx1"/>
          </a:solidFill>
          <a:latin typeface="+mn-lt"/>
          <a:cs typeface="+mn-cs"/>
        </a:defRPr>
      </a:lvl3pPr>
      <a:lvl4pPr marL="1600200" indent="-228600" algn="l" rtl="0" eaLnBrk="0" fontAlgn="base" hangingPunct="0">
        <a:spcBef>
          <a:spcPct val="20000"/>
        </a:spcBef>
        <a:spcAft>
          <a:spcPct val="0"/>
        </a:spcAft>
        <a:buClr>
          <a:schemeClr val="folHlink"/>
        </a:buClr>
        <a:buSzPct val="50000"/>
        <a:buFont typeface="Wingdings" pitchFamily="2" charset="2"/>
        <a:buChar char="l"/>
        <a:defRPr sz="2000">
          <a:solidFill>
            <a:schemeClr val="tx1"/>
          </a:solidFill>
          <a:latin typeface="+mn-lt"/>
          <a:cs typeface="+mn-cs"/>
        </a:defRPr>
      </a:lvl4pPr>
      <a:lvl5pPr marL="2057400" indent="-228600" algn="l" rtl="0" eaLnBrk="0" fontAlgn="base" hangingPunct="0">
        <a:spcBef>
          <a:spcPct val="20000"/>
        </a:spcBef>
        <a:spcAft>
          <a:spcPct val="0"/>
        </a:spcAft>
        <a:buClr>
          <a:schemeClr val="hlink"/>
        </a:buClr>
        <a:buChar char="•"/>
        <a:defRPr sz="2000">
          <a:solidFill>
            <a:schemeClr val="tx1"/>
          </a:solidFill>
          <a:latin typeface="+mn-lt"/>
          <a:cs typeface="+mn-cs"/>
        </a:defRPr>
      </a:lvl5pPr>
      <a:lvl6pPr marL="2514600" indent="-228600" algn="l" rtl="0" eaLnBrk="0" fontAlgn="base" hangingPunct="0">
        <a:spcBef>
          <a:spcPct val="20000"/>
        </a:spcBef>
        <a:spcAft>
          <a:spcPct val="0"/>
        </a:spcAft>
        <a:buClr>
          <a:schemeClr val="hlink"/>
        </a:buClr>
        <a:buChar char="•"/>
        <a:defRPr sz="2000">
          <a:solidFill>
            <a:schemeClr val="tx1"/>
          </a:solidFill>
          <a:latin typeface="+mn-lt"/>
          <a:cs typeface="+mn-cs"/>
        </a:defRPr>
      </a:lvl6pPr>
      <a:lvl7pPr marL="2971800" indent="-228600" algn="l" rtl="0" eaLnBrk="0" fontAlgn="base" hangingPunct="0">
        <a:spcBef>
          <a:spcPct val="20000"/>
        </a:spcBef>
        <a:spcAft>
          <a:spcPct val="0"/>
        </a:spcAft>
        <a:buClr>
          <a:schemeClr val="hlink"/>
        </a:buClr>
        <a:buChar char="•"/>
        <a:defRPr sz="2000">
          <a:solidFill>
            <a:schemeClr val="tx1"/>
          </a:solidFill>
          <a:latin typeface="+mn-lt"/>
          <a:cs typeface="+mn-cs"/>
        </a:defRPr>
      </a:lvl7pPr>
      <a:lvl8pPr marL="3429000" indent="-228600" algn="l" rtl="0" eaLnBrk="0" fontAlgn="base" hangingPunct="0">
        <a:spcBef>
          <a:spcPct val="20000"/>
        </a:spcBef>
        <a:spcAft>
          <a:spcPct val="0"/>
        </a:spcAft>
        <a:buClr>
          <a:schemeClr val="hlink"/>
        </a:buClr>
        <a:buChar char="•"/>
        <a:defRPr sz="2000">
          <a:solidFill>
            <a:schemeClr val="tx1"/>
          </a:solidFill>
          <a:latin typeface="+mn-lt"/>
          <a:cs typeface="+mn-cs"/>
        </a:defRPr>
      </a:lvl8pPr>
      <a:lvl9pPr marL="3886200" indent="-228600" algn="l" rtl="0" eaLnBrk="0" fontAlgn="base" hangingPunct="0">
        <a:spcBef>
          <a:spcPct val="20000"/>
        </a:spcBef>
        <a:spcAft>
          <a:spcPct val="0"/>
        </a:spcAft>
        <a:buClr>
          <a:schemeClr val="hlink"/>
        </a:buClr>
        <a:buChar char="•"/>
        <a:defRPr sz="2000">
          <a:solidFill>
            <a:schemeClr val="tx1"/>
          </a:solidFill>
          <a:latin typeface="+mn-lt"/>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Freeform 2"/>
          <p:cNvSpPr>
            <a:spLocks/>
          </p:cNvSpPr>
          <p:nvPr/>
        </p:nvSpPr>
        <p:spPr bwMode="auto">
          <a:xfrm rot="18427436">
            <a:off x="7777957" y="-15081"/>
            <a:ext cx="1162050" cy="2084387"/>
          </a:xfrm>
          <a:custGeom>
            <a:avLst/>
            <a:gdLst/>
            <a:ahLst/>
            <a:cxnLst>
              <a:cxn ang="0">
                <a:pos x="2903" y="433"/>
              </a:cxn>
              <a:cxn ang="0">
                <a:pos x="2565" y="80"/>
              </a:cxn>
              <a:cxn ang="0">
                <a:pos x="2241" y="0"/>
              </a:cxn>
              <a:cxn ang="0">
                <a:pos x="110" y="2811"/>
              </a:cxn>
              <a:cxn ang="0">
                <a:pos x="110" y="3228"/>
              </a:cxn>
              <a:cxn ang="0">
                <a:pos x="0" y="3631"/>
              </a:cxn>
              <a:cxn ang="0">
                <a:pos x="72" y="3686"/>
              </a:cxn>
              <a:cxn ang="0">
                <a:pos x="441" y="3355"/>
              </a:cxn>
              <a:cxn ang="0">
                <a:pos x="740" y="3228"/>
              </a:cxn>
              <a:cxn ang="0">
                <a:pos x="2903" y="433"/>
              </a:cxn>
              <a:cxn ang="0">
                <a:pos x="2903" y="433"/>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sp>
        <p:nvSpPr>
          <p:cNvPr id="8" name="Freeform 8"/>
          <p:cNvSpPr>
            <a:spLocks/>
          </p:cNvSpPr>
          <p:nvPr/>
        </p:nvSpPr>
        <p:spPr bwMode="auto">
          <a:xfrm rot="18427436">
            <a:off x="7865269" y="24607"/>
            <a:ext cx="1165225" cy="2097087"/>
          </a:xfrm>
          <a:custGeom>
            <a:avLst/>
            <a:gdLst/>
            <a:ahLst/>
            <a:cxnLst>
              <a:cxn ang="0">
                <a:pos x="2293" y="0"/>
              </a:cxn>
              <a:cxn ang="0">
                <a:pos x="130" y="2835"/>
              </a:cxn>
              <a:cxn ang="0">
                <a:pos x="131" y="3201"/>
              </a:cxn>
              <a:cxn ang="0">
                <a:pos x="0" y="3633"/>
              </a:cxn>
              <a:cxn ang="0">
                <a:pos x="50" y="3703"/>
              </a:cxn>
              <a:cxn ang="0">
                <a:pos x="422" y="3352"/>
              </a:cxn>
              <a:cxn ang="0">
                <a:pos x="763" y="3220"/>
              </a:cxn>
              <a:cxn ang="0">
                <a:pos x="2911" y="428"/>
              </a:cxn>
              <a:cxn ang="0">
                <a:pos x="2589" y="96"/>
              </a:cxn>
              <a:cxn ang="0">
                <a:pos x="2293" y="0"/>
              </a:cxn>
              <a:cxn ang="0">
                <a:pos x="2293" y="0"/>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sp>
        <p:nvSpPr>
          <p:cNvPr id="9" name="Freeform 9"/>
          <p:cNvSpPr>
            <a:spLocks/>
          </p:cNvSpPr>
          <p:nvPr/>
        </p:nvSpPr>
        <p:spPr bwMode="auto">
          <a:xfrm rot="18427436">
            <a:off x="7831138" y="192088"/>
            <a:ext cx="1025525" cy="1571625"/>
          </a:xfrm>
          <a:custGeom>
            <a:avLst/>
            <a:gdLst/>
            <a:ahLst/>
            <a:cxnLst>
              <a:cxn ang="0">
                <a:pos x="0" y="2485"/>
              </a:cxn>
              <a:cxn ang="0">
                <a:pos x="432" y="2553"/>
              </a:cxn>
              <a:cxn ang="0">
                <a:pos x="736" y="2777"/>
              </a:cxn>
              <a:cxn ang="0">
                <a:pos x="2561" y="399"/>
              </a:cxn>
              <a:cxn ang="0">
                <a:pos x="2118" y="82"/>
              </a:cxn>
              <a:cxn ang="0">
                <a:pos x="1898" y="0"/>
              </a:cxn>
              <a:cxn ang="0">
                <a:pos x="0" y="2485"/>
              </a:cxn>
              <a:cxn ang="0">
                <a:pos x="0" y="2485"/>
              </a:cxn>
            </a:cxnLst>
            <a:rect l="0" t="0" r="r" b="b"/>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grpSp>
        <p:nvGrpSpPr>
          <p:cNvPr id="11269" name="Group 10"/>
          <p:cNvGrpSpPr>
            <a:grpSpLocks/>
          </p:cNvGrpSpPr>
          <p:nvPr/>
        </p:nvGrpSpPr>
        <p:grpSpPr bwMode="auto">
          <a:xfrm>
            <a:off x="7938" y="5540375"/>
            <a:ext cx="1784350" cy="1246188"/>
            <a:chOff x="5" y="3490"/>
            <a:chExt cx="1124" cy="785"/>
          </a:xfrm>
        </p:grpSpPr>
        <p:sp>
          <p:nvSpPr>
            <p:cNvPr id="11" name="Freeform 11"/>
            <p:cNvSpPr>
              <a:spLocks/>
            </p:cNvSpPr>
            <p:nvPr userDrawn="1"/>
          </p:nvSpPr>
          <p:spPr bwMode="auto">
            <a:xfrm>
              <a:off x="24" y="3505"/>
              <a:ext cx="1089" cy="649"/>
            </a:xfrm>
            <a:custGeom>
              <a:avLst/>
              <a:gdLst/>
              <a:ahLst/>
              <a:cxnLst>
                <a:cxn ang="0">
                  <a:pos x="1587" y="1260"/>
                </a:cxn>
                <a:cxn ang="0">
                  <a:pos x="1420" y="1106"/>
                </a:cxn>
                <a:cxn ang="0">
                  <a:pos x="1331" y="477"/>
                </a:cxn>
                <a:cxn ang="0">
                  <a:pos x="2139" y="330"/>
                </a:cxn>
                <a:cxn ang="0">
                  <a:pos x="2177" y="203"/>
                </a:cxn>
                <a:cxn ang="0">
                  <a:pos x="2099" y="100"/>
                </a:cxn>
                <a:cxn ang="0">
                  <a:pos x="1276" y="211"/>
                </a:cxn>
                <a:cxn ang="0">
                  <a:pos x="1219" y="32"/>
                </a:cxn>
                <a:cxn ang="0">
                  <a:pos x="1085" y="0"/>
                </a:cxn>
                <a:cxn ang="0">
                  <a:pos x="958" y="28"/>
                </a:cxn>
                <a:cxn ang="0">
                  <a:pos x="888" y="106"/>
                </a:cxn>
                <a:cxn ang="0">
                  <a:pos x="937" y="285"/>
                </a:cxn>
                <a:cxn ang="0">
                  <a:pos x="660" y="441"/>
                </a:cxn>
                <a:cxn ang="0">
                  <a:pos x="983" y="473"/>
                </a:cxn>
                <a:cxn ang="0">
                  <a:pos x="1112" y="889"/>
                </a:cxn>
                <a:cxn ang="0">
                  <a:pos x="141" y="469"/>
                </a:cxn>
                <a:cxn ang="0">
                  <a:pos x="46" y="509"/>
                </a:cxn>
                <a:cxn ang="0">
                  <a:pos x="0" y="636"/>
                </a:cxn>
                <a:cxn ang="0">
                  <a:pos x="55" y="779"/>
                </a:cxn>
                <a:cxn ang="0">
                  <a:pos x="1139" y="1288"/>
                </a:cxn>
                <a:cxn ang="0">
                  <a:pos x="1378" y="1256"/>
                </a:cxn>
                <a:cxn ang="0">
                  <a:pos x="1570" y="1298"/>
                </a:cxn>
                <a:cxn ang="0">
                  <a:pos x="1587" y="1260"/>
                </a:cxn>
                <a:cxn ang="0">
                  <a:pos x="1587" y="1260"/>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sp>
          <p:nvSpPr>
            <p:cNvPr id="12" name="Freeform 12"/>
            <p:cNvSpPr>
              <a:spLocks/>
            </p:cNvSpPr>
            <p:nvPr userDrawn="1"/>
          </p:nvSpPr>
          <p:spPr bwMode="auto">
            <a:xfrm>
              <a:off x="1022" y="3582"/>
              <a:ext cx="71" cy="129"/>
            </a:xfrm>
            <a:custGeom>
              <a:avLst/>
              <a:gdLst/>
              <a:ahLst/>
              <a:cxnLst>
                <a:cxn ang="0">
                  <a:pos x="0" y="7"/>
                </a:cxn>
                <a:cxn ang="0">
                  <a:pos x="120" y="0"/>
                </a:cxn>
                <a:cxn ang="0">
                  <a:pos x="143" y="233"/>
                </a:cxn>
                <a:cxn ang="0">
                  <a:pos x="8" y="258"/>
                </a:cxn>
                <a:cxn ang="0">
                  <a:pos x="0" y="7"/>
                </a:cxn>
                <a:cxn ang="0">
                  <a:pos x="0" y="7"/>
                </a:cxn>
              </a:cxnLst>
              <a:rect l="0" t="0" r="r" b="b"/>
              <a:pathLst>
                <a:path w="143" h="258">
                  <a:moveTo>
                    <a:pt x="0" y="7"/>
                  </a:moveTo>
                  <a:lnTo>
                    <a:pt x="120" y="0"/>
                  </a:lnTo>
                  <a:lnTo>
                    <a:pt x="143" y="233"/>
                  </a:lnTo>
                  <a:lnTo>
                    <a:pt x="8" y="258"/>
                  </a:lnTo>
                  <a:lnTo>
                    <a:pt x="0" y="7"/>
                  </a:lnTo>
                  <a:lnTo>
                    <a:pt x="0" y="7"/>
                  </a:lnTo>
                  <a:close/>
                </a:path>
              </a:pathLst>
            </a:custGeom>
            <a:solidFill>
              <a:schemeClr val="accent1"/>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sp>
          <p:nvSpPr>
            <p:cNvPr id="13" name="Freeform 13"/>
            <p:cNvSpPr>
              <a:spLocks/>
            </p:cNvSpPr>
            <p:nvPr userDrawn="1"/>
          </p:nvSpPr>
          <p:spPr bwMode="auto">
            <a:xfrm>
              <a:off x="20" y="3774"/>
              <a:ext cx="792" cy="41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sp>
          <p:nvSpPr>
            <p:cNvPr id="14" name="Freeform 14"/>
            <p:cNvSpPr>
              <a:spLocks/>
            </p:cNvSpPr>
            <p:nvPr userDrawn="1"/>
          </p:nvSpPr>
          <p:spPr bwMode="auto">
            <a:xfrm>
              <a:off x="129" y="3808"/>
              <a:ext cx="525" cy="374"/>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sp>
          <p:nvSpPr>
            <p:cNvPr id="15" name="Freeform 15"/>
            <p:cNvSpPr>
              <a:spLocks/>
            </p:cNvSpPr>
            <p:nvPr userDrawn="1"/>
          </p:nvSpPr>
          <p:spPr bwMode="auto">
            <a:xfrm>
              <a:off x="485" y="3532"/>
              <a:ext cx="135" cy="121"/>
            </a:xfrm>
            <a:custGeom>
              <a:avLst/>
              <a:gdLst/>
              <a:ahLst/>
              <a:cxnLst>
                <a:cxn ang="0">
                  <a:pos x="0" y="28"/>
                </a:cxn>
                <a:cxn ang="0">
                  <a:pos x="160" y="0"/>
                </a:cxn>
                <a:cxn ang="0">
                  <a:pos x="251" y="36"/>
                </a:cxn>
                <a:cxn ang="0">
                  <a:pos x="272" y="139"/>
                </a:cxn>
                <a:cxn ang="0">
                  <a:pos x="164" y="146"/>
                </a:cxn>
                <a:cxn ang="0">
                  <a:pos x="32" y="241"/>
                </a:cxn>
                <a:cxn ang="0">
                  <a:pos x="0" y="28"/>
                </a:cxn>
                <a:cxn ang="0">
                  <a:pos x="0" y="28"/>
                </a:cxn>
              </a:cxnLst>
              <a:rect l="0" t="0" r="r" b="b"/>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sp>
          <p:nvSpPr>
            <p:cNvPr id="16" name="Freeform 16"/>
            <p:cNvSpPr>
              <a:spLocks/>
            </p:cNvSpPr>
            <p:nvPr userDrawn="1"/>
          </p:nvSpPr>
          <p:spPr bwMode="auto">
            <a:xfrm>
              <a:off x="641" y="4163"/>
              <a:ext cx="76" cy="112"/>
            </a:xfrm>
            <a:custGeom>
              <a:avLst/>
              <a:gdLst/>
              <a:ahLst/>
              <a:cxnLst>
                <a:cxn ang="0">
                  <a:pos x="152" y="4"/>
                </a:cxn>
                <a:cxn ang="0">
                  <a:pos x="152" y="224"/>
                </a:cxn>
                <a:cxn ang="0">
                  <a:pos x="0" y="8"/>
                </a:cxn>
                <a:cxn ang="0">
                  <a:pos x="72" y="0"/>
                </a:cxn>
                <a:cxn ang="0">
                  <a:pos x="152" y="4"/>
                </a:cxn>
                <a:cxn ang="0">
                  <a:pos x="152" y="4"/>
                </a:cxn>
              </a:cxnLst>
              <a:rect l="0" t="0" r="r" b="b"/>
              <a:pathLst>
                <a:path w="152" h="224">
                  <a:moveTo>
                    <a:pt x="152" y="4"/>
                  </a:moveTo>
                  <a:lnTo>
                    <a:pt x="152" y="224"/>
                  </a:lnTo>
                  <a:lnTo>
                    <a:pt x="0" y="8"/>
                  </a:lnTo>
                  <a:lnTo>
                    <a:pt x="72" y="0"/>
                  </a:lnTo>
                  <a:lnTo>
                    <a:pt x="152" y="4"/>
                  </a:lnTo>
                  <a:lnTo>
                    <a:pt x="152" y="4"/>
                  </a:lnTo>
                  <a:close/>
                </a:path>
              </a:pathLst>
            </a:custGeom>
            <a:solidFill>
              <a:schemeClr val="hlink"/>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sp>
          <p:nvSpPr>
            <p:cNvPr id="17" name="Freeform 17"/>
            <p:cNvSpPr>
              <a:spLocks/>
            </p:cNvSpPr>
            <p:nvPr userDrawn="1"/>
          </p:nvSpPr>
          <p:spPr bwMode="auto">
            <a:xfrm>
              <a:off x="504" y="3607"/>
              <a:ext cx="193" cy="383"/>
            </a:xfrm>
            <a:custGeom>
              <a:avLst/>
              <a:gdLst/>
              <a:ahLst/>
              <a:cxnLst>
                <a:cxn ang="0">
                  <a:pos x="0" y="80"/>
                </a:cxn>
                <a:cxn ang="0">
                  <a:pos x="87" y="0"/>
                </a:cxn>
                <a:cxn ang="0">
                  <a:pos x="232" y="6"/>
                </a:cxn>
                <a:cxn ang="0">
                  <a:pos x="386" y="764"/>
                </a:cxn>
                <a:cxn ang="0">
                  <a:pos x="279" y="720"/>
                </a:cxn>
                <a:cxn ang="0">
                  <a:pos x="152" y="677"/>
                </a:cxn>
                <a:cxn ang="0">
                  <a:pos x="0" y="80"/>
                </a:cxn>
                <a:cxn ang="0">
                  <a:pos x="0" y="80"/>
                </a:cxn>
              </a:cxnLst>
              <a:rect l="0" t="0" r="r" b="b"/>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sp>
          <p:nvSpPr>
            <p:cNvPr id="18" name="Freeform 18"/>
            <p:cNvSpPr>
              <a:spLocks/>
            </p:cNvSpPr>
            <p:nvPr userDrawn="1"/>
          </p:nvSpPr>
          <p:spPr bwMode="auto">
            <a:xfrm>
              <a:off x="668" y="3590"/>
              <a:ext cx="364" cy="174"/>
            </a:xfrm>
            <a:custGeom>
              <a:avLst/>
              <a:gdLst/>
              <a:ahLst/>
              <a:cxnLst>
                <a:cxn ang="0">
                  <a:pos x="692" y="0"/>
                </a:cxn>
                <a:cxn ang="0">
                  <a:pos x="0" y="106"/>
                </a:cxn>
                <a:cxn ang="0">
                  <a:pos x="28" y="348"/>
                </a:cxn>
                <a:cxn ang="0">
                  <a:pos x="715" y="237"/>
                </a:cxn>
                <a:cxn ang="0">
                  <a:pos x="728" y="43"/>
                </a:cxn>
                <a:cxn ang="0">
                  <a:pos x="692" y="0"/>
                </a:cxn>
                <a:cxn ang="0">
                  <a:pos x="692" y="0"/>
                </a:cxn>
              </a:cxnLst>
              <a:rect l="0" t="0" r="r" b="b"/>
              <a:pathLst>
                <a:path w="728" h="348">
                  <a:moveTo>
                    <a:pt x="692" y="0"/>
                  </a:moveTo>
                  <a:lnTo>
                    <a:pt x="0" y="106"/>
                  </a:lnTo>
                  <a:lnTo>
                    <a:pt x="28" y="348"/>
                  </a:lnTo>
                  <a:lnTo>
                    <a:pt x="715" y="237"/>
                  </a:lnTo>
                  <a:lnTo>
                    <a:pt x="728" y="43"/>
                  </a:lnTo>
                  <a:lnTo>
                    <a:pt x="692" y="0"/>
                  </a:lnTo>
                  <a:lnTo>
                    <a:pt x="692" y="0"/>
                  </a:lnTo>
                  <a:close/>
                </a:path>
              </a:pathLst>
            </a:custGeom>
            <a:solidFill>
              <a:schemeClr val="bg2"/>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sp>
          <p:nvSpPr>
            <p:cNvPr id="19" name="Freeform 19"/>
            <p:cNvSpPr>
              <a:spLocks/>
            </p:cNvSpPr>
            <p:nvPr userDrawn="1"/>
          </p:nvSpPr>
          <p:spPr bwMode="auto">
            <a:xfrm>
              <a:off x="347" y="3693"/>
              <a:ext cx="156" cy="67"/>
            </a:xfrm>
            <a:custGeom>
              <a:avLst/>
              <a:gdLst/>
              <a:ahLst/>
              <a:cxnLst>
                <a:cxn ang="0">
                  <a:pos x="272" y="0"/>
                </a:cxn>
                <a:cxn ang="0">
                  <a:pos x="0" y="78"/>
                </a:cxn>
                <a:cxn ang="0">
                  <a:pos x="312" y="135"/>
                </a:cxn>
                <a:cxn ang="0">
                  <a:pos x="272" y="0"/>
                </a:cxn>
                <a:cxn ang="0">
                  <a:pos x="272" y="0"/>
                </a:cxn>
              </a:cxnLst>
              <a:rect l="0" t="0" r="r" b="b"/>
              <a:pathLst>
                <a:path w="312" h="135">
                  <a:moveTo>
                    <a:pt x="272" y="0"/>
                  </a:moveTo>
                  <a:lnTo>
                    <a:pt x="0" y="78"/>
                  </a:lnTo>
                  <a:lnTo>
                    <a:pt x="312" y="135"/>
                  </a:lnTo>
                  <a:lnTo>
                    <a:pt x="272" y="0"/>
                  </a:lnTo>
                  <a:lnTo>
                    <a:pt x="272" y="0"/>
                  </a:lnTo>
                  <a:close/>
                </a:path>
              </a:pathLst>
            </a:custGeom>
            <a:solidFill>
              <a:schemeClr val="accent1"/>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grpSp>
          <p:nvGrpSpPr>
            <p:cNvPr id="11300" name="Group 20"/>
            <p:cNvGrpSpPr>
              <a:grpSpLocks/>
            </p:cNvGrpSpPr>
            <p:nvPr userDrawn="1"/>
          </p:nvGrpSpPr>
          <p:grpSpPr bwMode="auto">
            <a:xfrm>
              <a:off x="5" y="3490"/>
              <a:ext cx="1124" cy="780"/>
              <a:chOff x="5" y="3490"/>
              <a:chExt cx="1124" cy="780"/>
            </a:xfrm>
          </p:grpSpPr>
          <p:grpSp>
            <p:nvGrpSpPr>
              <p:cNvPr id="11301" name="Group 21"/>
              <p:cNvGrpSpPr>
                <a:grpSpLocks/>
              </p:cNvGrpSpPr>
              <p:nvPr userDrawn="1"/>
            </p:nvGrpSpPr>
            <p:grpSpPr bwMode="auto">
              <a:xfrm>
                <a:off x="499" y="3562"/>
                <a:ext cx="548" cy="708"/>
                <a:chOff x="499" y="3562"/>
                <a:chExt cx="548" cy="708"/>
              </a:xfrm>
            </p:grpSpPr>
            <p:sp>
              <p:nvSpPr>
                <p:cNvPr id="34" name="Freeform 22"/>
                <p:cNvSpPr>
                  <a:spLocks/>
                </p:cNvSpPr>
                <p:nvPr userDrawn="1"/>
              </p:nvSpPr>
              <p:spPr bwMode="auto">
                <a:xfrm>
                  <a:off x="499" y="3587"/>
                  <a:ext cx="157" cy="87"/>
                </a:xfrm>
                <a:custGeom>
                  <a:avLst/>
                  <a:gdLst/>
                  <a:ahLst/>
                  <a:cxnLst>
                    <a:cxn ang="0">
                      <a:pos x="0" y="107"/>
                    </a:cxn>
                    <a:cxn ang="0">
                      <a:pos x="114" y="10"/>
                    </a:cxn>
                    <a:cxn ang="0">
                      <a:pos x="213" y="0"/>
                    </a:cxn>
                    <a:cxn ang="0">
                      <a:pos x="292" y="27"/>
                    </a:cxn>
                    <a:cxn ang="0">
                      <a:pos x="313" y="91"/>
                    </a:cxn>
                    <a:cxn ang="0">
                      <a:pos x="167" y="67"/>
                    </a:cxn>
                    <a:cxn ang="0">
                      <a:pos x="74" y="101"/>
                    </a:cxn>
                    <a:cxn ang="0">
                      <a:pos x="13" y="175"/>
                    </a:cxn>
                    <a:cxn ang="0">
                      <a:pos x="0" y="107"/>
                    </a:cxn>
                    <a:cxn ang="0">
                      <a:pos x="0" y="107"/>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sp>
              <p:nvSpPr>
                <p:cNvPr id="35" name="Freeform 23"/>
                <p:cNvSpPr>
                  <a:spLocks/>
                </p:cNvSpPr>
                <p:nvPr userDrawn="1"/>
              </p:nvSpPr>
              <p:spPr bwMode="auto">
                <a:xfrm>
                  <a:off x="636" y="4137"/>
                  <a:ext cx="115" cy="133"/>
                </a:xfrm>
                <a:custGeom>
                  <a:avLst/>
                  <a:gdLst/>
                  <a:ahLst/>
                  <a:cxnLst>
                    <a:cxn ang="0">
                      <a:pos x="0" y="40"/>
                    </a:cxn>
                    <a:cxn ang="0">
                      <a:pos x="160" y="266"/>
                    </a:cxn>
                    <a:cxn ang="0">
                      <a:pos x="230" y="251"/>
                    </a:cxn>
                    <a:cxn ang="0">
                      <a:pos x="223" y="17"/>
                    </a:cxn>
                    <a:cxn ang="0">
                      <a:pos x="166" y="0"/>
                    </a:cxn>
                    <a:cxn ang="0">
                      <a:pos x="179" y="197"/>
                    </a:cxn>
                    <a:cxn ang="0">
                      <a:pos x="71" y="4"/>
                    </a:cxn>
                    <a:cxn ang="0">
                      <a:pos x="0" y="40"/>
                    </a:cxn>
                    <a:cxn ang="0">
                      <a:pos x="0" y="40"/>
                    </a:cxn>
                  </a:cxnLst>
                  <a:rect l="0" t="0" r="r" b="b"/>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sp>
              <p:nvSpPr>
                <p:cNvPr id="36" name="Freeform 24"/>
                <p:cNvSpPr>
                  <a:spLocks/>
                </p:cNvSpPr>
                <p:nvPr userDrawn="1"/>
              </p:nvSpPr>
              <p:spPr bwMode="auto">
                <a:xfrm>
                  <a:off x="1004" y="3562"/>
                  <a:ext cx="43" cy="117"/>
                </a:xfrm>
                <a:custGeom>
                  <a:avLst/>
                  <a:gdLst/>
                  <a:ahLst/>
                  <a:cxnLst>
                    <a:cxn ang="0">
                      <a:pos x="0" y="19"/>
                    </a:cxn>
                    <a:cxn ang="0">
                      <a:pos x="36" y="93"/>
                    </a:cxn>
                    <a:cxn ang="0">
                      <a:pos x="44" y="154"/>
                    </a:cxn>
                    <a:cxn ang="0">
                      <a:pos x="27" y="234"/>
                    </a:cxn>
                    <a:cxn ang="0">
                      <a:pos x="80" y="220"/>
                    </a:cxn>
                    <a:cxn ang="0">
                      <a:pos x="87" y="116"/>
                    </a:cxn>
                    <a:cxn ang="0">
                      <a:pos x="46" y="0"/>
                    </a:cxn>
                    <a:cxn ang="0">
                      <a:pos x="0" y="19"/>
                    </a:cxn>
                    <a:cxn ang="0">
                      <a:pos x="0" y="19"/>
                    </a:cxn>
                  </a:cxnLst>
                  <a:rect l="0" t="0" r="r" b="b"/>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grpSp>
          <p:sp>
            <p:nvSpPr>
              <p:cNvPr id="22" name="Freeform 25"/>
              <p:cNvSpPr>
                <a:spLocks/>
              </p:cNvSpPr>
              <p:nvPr userDrawn="1"/>
            </p:nvSpPr>
            <p:spPr bwMode="auto">
              <a:xfrm>
                <a:off x="76" y="3732"/>
                <a:ext cx="595" cy="250"/>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sp>
            <p:nvSpPr>
              <p:cNvPr id="23" name="Freeform 26"/>
              <p:cNvSpPr>
                <a:spLocks/>
              </p:cNvSpPr>
              <p:nvPr userDrawn="1"/>
            </p:nvSpPr>
            <p:spPr bwMode="auto">
              <a:xfrm>
                <a:off x="260" y="3886"/>
                <a:ext cx="244" cy="148"/>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sp>
            <p:nvSpPr>
              <p:cNvPr id="24" name="Freeform 27"/>
              <p:cNvSpPr>
                <a:spLocks/>
              </p:cNvSpPr>
              <p:nvPr userDrawn="1"/>
            </p:nvSpPr>
            <p:spPr bwMode="auto">
              <a:xfrm>
                <a:off x="565" y="3680"/>
                <a:ext cx="107" cy="238"/>
              </a:xfrm>
              <a:custGeom>
                <a:avLst/>
                <a:gdLst/>
                <a:ahLst/>
                <a:cxnLst>
                  <a:cxn ang="0">
                    <a:pos x="24" y="0"/>
                  </a:cxn>
                  <a:cxn ang="0">
                    <a:pos x="91" y="25"/>
                  </a:cxn>
                  <a:cxn ang="0">
                    <a:pos x="80" y="192"/>
                  </a:cxn>
                  <a:cxn ang="0">
                    <a:pos x="106" y="327"/>
                  </a:cxn>
                  <a:cxn ang="0">
                    <a:pos x="213" y="451"/>
                  </a:cxn>
                  <a:cxn ang="0">
                    <a:pos x="97" y="478"/>
                  </a:cxn>
                  <a:cxn ang="0">
                    <a:pos x="30" y="344"/>
                  </a:cxn>
                  <a:cxn ang="0">
                    <a:pos x="0" y="57"/>
                  </a:cxn>
                  <a:cxn ang="0">
                    <a:pos x="24" y="0"/>
                  </a:cxn>
                  <a:cxn ang="0">
                    <a:pos x="24" y="0"/>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grpSp>
            <p:nvGrpSpPr>
              <p:cNvPr id="11305" name="Group 28"/>
              <p:cNvGrpSpPr>
                <a:grpSpLocks/>
              </p:cNvGrpSpPr>
              <p:nvPr userDrawn="1"/>
            </p:nvGrpSpPr>
            <p:grpSpPr bwMode="auto">
              <a:xfrm>
                <a:off x="5" y="3490"/>
                <a:ext cx="1124" cy="678"/>
                <a:chOff x="5" y="3490"/>
                <a:chExt cx="1124" cy="678"/>
              </a:xfrm>
            </p:grpSpPr>
            <p:sp>
              <p:nvSpPr>
                <p:cNvPr id="26" name="Freeform 29"/>
                <p:cNvSpPr>
                  <a:spLocks/>
                </p:cNvSpPr>
                <p:nvPr userDrawn="1"/>
              </p:nvSpPr>
              <p:spPr bwMode="auto">
                <a:xfrm>
                  <a:off x="669" y="4048"/>
                  <a:ext cx="75" cy="87"/>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sp>
              <p:nvSpPr>
                <p:cNvPr id="27" name="Freeform 30"/>
                <p:cNvSpPr>
                  <a:spLocks/>
                </p:cNvSpPr>
                <p:nvPr userDrawn="1"/>
              </p:nvSpPr>
              <p:spPr bwMode="auto">
                <a:xfrm>
                  <a:off x="5" y="3728"/>
                  <a:ext cx="842" cy="440"/>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sp>
              <p:nvSpPr>
                <p:cNvPr id="28" name="Freeform 31"/>
                <p:cNvSpPr>
                  <a:spLocks/>
                </p:cNvSpPr>
                <p:nvPr userDrawn="1"/>
              </p:nvSpPr>
              <p:spPr bwMode="auto">
                <a:xfrm>
                  <a:off x="106" y="3770"/>
                  <a:ext cx="80" cy="167"/>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sp>
              <p:nvSpPr>
                <p:cNvPr id="29" name="Freeform 32"/>
                <p:cNvSpPr>
                  <a:spLocks/>
                </p:cNvSpPr>
                <p:nvPr userDrawn="1"/>
              </p:nvSpPr>
              <p:spPr bwMode="auto">
                <a:xfrm>
                  <a:off x="449" y="3490"/>
                  <a:ext cx="322" cy="594"/>
                </a:xfrm>
                <a:custGeom>
                  <a:avLst/>
                  <a:gdLst/>
                  <a:ahLst/>
                  <a:cxnLst>
                    <a:cxn ang="0">
                      <a:pos x="218" y="896"/>
                    </a:cxn>
                    <a:cxn ang="0">
                      <a:pos x="0" y="124"/>
                    </a:cxn>
                    <a:cxn ang="0">
                      <a:pos x="81" y="38"/>
                    </a:cxn>
                    <a:cxn ang="0">
                      <a:pos x="258" y="0"/>
                    </a:cxn>
                    <a:cxn ang="0">
                      <a:pos x="399" y="57"/>
                    </a:cxn>
                    <a:cxn ang="0">
                      <a:pos x="642" y="1188"/>
                    </a:cxn>
                    <a:cxn ang="0">
                      <a:pos x="555" y="1091"/>
                    </a:cxn>
                    <a:cxn ang="0">
                      <a:pos x="355" y="97"/>
                    </a:cxn>
                    <a:cxn ang="0">
                      <a:pos x="226" y="61"/>
                    </a:cxn>
                    <a:cxn ang="0">
                      <a:pos x="119" y="74"/>
                    </a:cxn>
                    <a:cxn ang="0">
                      <a:pos x="76" y="141"/>
                    </a:cxn>
                    <a:cxn ang="0">
                      <a:pos x="306" y="924"/>
                    </a:cxn>
                    <a:cxn ang="0">
                      <a:pos x="218" y="896"/>
                    </a:cxn>
                    <a:cxn ang="0">
                      <a:pos x="218" y="896"/>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sp>
              <p:nvSpPr>
                <p:cNvPr id="30" name="Freeform 33"/>
                <p:cNvSpPr>
                  <a:spLocks/>
                </p:cNvSpPr>
                <p:nvPr userDrawn="1"/>
              </p:nvSpPr>
              <p:spPr bwMode="auto">
                <a:xfrm>
                  <a:off x="578" y="3650"/>
                  <a:ext cx="96" cy="252"/>
                </a:xfrm>
                <a:custGeom>
                  <a:avLst/>
                  <a:gdLst/>
                  <a:ahLst/>
                  <a:cxnLst>
                    <a:cxn ang="0">
                      <a:pos x="0" y="27"/>
                    </a:cxn>
                    <a:cxn ang="0">
                      <a:pos x="76" y="194"/>
                    </a:cxn>
                    <a:cxn ang="0">
                      <a:pos x="113" y="318"/>
                    </a:cxn>
                    <a:cxn ang="0">
                      <a:pos x="116" y="504"/>
                    </a:cxn>
                    <a:cxn ang="0">
                      <a:pos x="192" y="504"/>
                    </a:cxn>
                    <a:cxn ang="0">
                      <a:pos x="187" y="360"/>
                    </a:cxn>
                    <a:cxn ang="0">
                      <a:pos x="162" y="208"/>
                    </a:cxn>
                    <a:cxn ang="0">
                      <a:pos x="99" y="59"/>
                    </a:cxn>
                    <a:cxn ang="0">
                      <a:pos x="63" y="0"/>
                    </a:cxn>
                    <a:cxn ang="0">
                      <a:pos x="0" y="27"/>
                    </a:cxn>
                    <a:cxn ang="0">
                      <a:pos x="0" y="27"/>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sp>
              <p:nvSpPr>
                <p:cNvPr id="31" name="Freeform 34"/>
                <p:cNvSpPr>
                  <a:spLocks/>
                </p:cNvSpPr>
                <p:nvPr userDrawn="1"/>
              </p:nvSpPr>
              <p:spPr bwMode="auto">
                <a:xfrm>
                  <a:off x="328" y="3630"/>
                  <a:ext cx="195" cy="135"/>
                </a:xfrm>
                <a:custGeom>
                  <a:avLst/>
                  <a:gdLst/>
                  <a:ahLst/>
                  <a:cxnLst>
                    <a:cxn ang="0">
                      <a:pos x="297" y="0"/>
                    </a:cxn>
                    <a:cxn ang="0">
                      <a:pos x="257" y="17"/>
                    </a:cxn>
                    <a:cxn ang="0">
                      <a:pos x="253" y="66"/>
                    </a:cxn>
                    <a:cxn ang="0">
                      <a:pos x="0" y="169"/>
                    </a:cxn>
                    <a:cxn ang="0">
                      <a:pos x="0" y="222"/>
                    </a:cxn>
                    <a:cxn ang="0">
                      <a:pos x="284" y="226"/>
                    </a:cxn>
                    <a:cxn ang="0">
                      <a:pos x="320" y="269"/>
                    </a:cxn>
                    <a:cxn ang="0">
                      <a:pos x="390" y="266"/>
                    </a:cxn>
                    <a:cxn ang="0">
                      <a:pos x="383" y="190"/>
                    </a:cxn>
                    <a:cxn ang="0">
                      <a:pos x="116" y="176"/>
                    </a:cxn>
                    <a:cxn ang="0">
                      <a:pos x="333" y="89"/>
                    </a:cxn>
                    <a:cxn ang="0">
                      <a:pos x="297" y="0"/>
                    </a:cxn>
                    <a:cxn ang="0">
                      <a:pos x="297" y="0"/>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sp>
              <p:nvSpPr>
                <p:cNvPr id="32" name="Freeform 35"/>
                <p:cNvSpPr>
                  <a:spLocks/>
                </p:cNvSpPr>
                <p:nvPr userDrawn="1"/>
              </p:nvSpPr>
              <p:spPr bwMode="auto">
                <a:xfrm>
                  <a:off x="658" y="3538"/>
                  <a:ext cx="471" cy="212"/>
                </a:xfrm>
                <a:custGeom>
                  <a:avLst/>
                  <a:gdLst/>
                  <a:ahLst/>
                  <a:cxnLst>
                    <a:cxn ang="0">
                      <a:pos x="0" y="131"/>
                    </a:cxn>
                    <a:cxn ang="0">
                      <a:pos x="863" y="0"/>
                    </a:cxn>
                    <a:cxn ang="0">
                      <a:pos x="926" y="78"/>
                    </a:cxn>
                    <a:cxn ang="0">
                      <a:pos x="941" y="181"/>
                    </a:cxn>
                    <a:cxn ang="0">
                      <a:pos x="903" y="282"/>
                    </a:cxn>
                    <a:cxn ang="0">
                      <a:pos x="57" y="424"/>
                    </a:cxn>
                    <a:cxn ang="0">
                      <a:pos x="53" y="384"/>
                    </a:cxn>
                    <a:cxn ang="0">
                      <a:pos x="863" y="242"/>
                    </a:cxn>
                    <a:cxn ang="0">
                      <a:pos x="893" y="145"/>
                    </a:cxn>
                    <a:cxn ang="0">
                      <a:pos x="840" y="57"/>
                    </a:cxn>
                    <a:cxn ang="0">
                      <a:pos x="0" y="185"/>
                    </a:cxn>
                    <a:cxn ang="0">
                      <a:pos x="0" y="131"/>
                    </a:cxn>
                    <a:cxn ang="0">
                      <a:pos x="0" y="131"/>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sp>
              <p:nvSpPr>
                <p:cNvPr id="33" name="Freeform 36"/>
                <p:cNvSpPr>
                  <a:spLocks/>
                </p:cNvSpPr>
                <p:nvPr userDrawn="1"/>
              </p:nvSpPr>
              <p:spPr bwMode="auto">
                <a:xfrm>
                  <a:off x="717" y="3606"/>
                  <a:ext cx="245" cy="86"/>
                </a:xfrm>
                <a:custGeom>
                  <a:avLst/>
                  <a:gdLst/>
                  <a:ahLst/>
                  <a:cxnLst>
                    <a:cxn ang="0">
                      <a:pos x="0" y="126"/>
                    </a:cxn>
                    <a:cxn ang="0">
                      <a:pos x="66" y="173"/>
                    </a:cxn>
                    <a:cxn ang="0">
                      <a:pos x="222" y="166"/>
                    </a:cxn>
                    <a:cxn ang="0">
                      <a:pos x="418" y="116"/>
                    </a:cxn>
                    <a:cxn ang="0">
                      <a:pos x="488" y="42"/>
                    </a:cxn>
                    <a:cxn ang="0">
                      <a:pos x="443" y="2"/>
                    </a:cxn>
                    <a:cxn ang="0">
                      <a:pos x="253" y="0"/>
                    </a:cxn>
                    <a:cxn ang="0">
                      <a:pos x="110" y="12"/>
                    </a:cxn>
                    <a:cxn ang="0">
                      <a:pos x="15" y="76"/>
                    </a:cxn>
                    <a:cxn ang="0">
                      <a:pos x="112" y="95"/>
                    </a:cxn>
                    <a:cxn ang="0">
                      <a:pos x="275" y="53"/>
                    </a:cxn>
                    <a:cxn ang="0">
                      <a:pos x="416" y="53"/>
                    </a:cxn>
                    <a:cxn ang="0">
                      <a:pos x="268" y="110"/>
                    </a:cxn>
                    <a:cxn ang="0">
                      <a:pos x="142" y="126"/>
                    </a:cxn>
                    <a:cxn ang="0">
                      <a:pos x="0" y="126"/>
                    </a:cxn>
                    <a:cxn ang="0">
                      <a:pos x="0" y="126"/>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grpSp>
        </p:grpSp>
      </p:grpSp>
      <p:grpSp>
        <p:nvGrpSpPr>
          <p:cNvPr id="11270" name="Group 37"/>
          <p:cNvGrpSpPr>
            <a:grpSpLocks/>
          </p:cNvGrpSpPr>
          <p:nvPr/>
        </p:nvGrpSpPr>
        <p:grpSpPr bwMode="auto">
          <a:xfrm>
            <a:off x="8680450" y="2116138"/>
            <a:ext cx="385763" cy="4308475"/>
            <a:chOff x="5468" y="1333"/>
            <a:chExt cx="243" cy="2714"/>
          </a:xfrm>
        </p:grpSpPr>
        <p:sp>
          <p:nvSpPr>
            <p:cNvPr id="38" name="Freeform 38"/>
            <p:cNvSpPr>
              <a:spLocks/>
            </p:cNvSpPr>
            <p:nvPr userDrawn="1"/>
          </p:nvSpPr>
          <p:spPr bwMode="auto">
            <a:xfrm flipH="1">
              <a:off x="5468" y="2620"/>
              <a:ext cx="205" cy="1427"/>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sp>
          <p:nvSpPr>
            <p:cNvPr id="39" name="Freeform 39"/>
            <p:cNvSpPr>
              <a:spLocks/>
            </p:cNvSpPr>
            <p:nvPr userDrawn="1"/>
          </p:nvSpPr>
          <p:spPr bwMode="auto">
            <a:xfrm flipH="1">
              <a:off x="5506" y="1333"/>
              <a:ext cx="205" cy="1633"/>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grpSp>
      <p:grpSp>
        <p:nvGrpSpPr>
          <p:cNvPr id="11271" name="Group 40"/>
          <p:cNvGrpSpPr>
            <a:grpSpLocks/>
          </p:cNvGrpSpPr>
          <p:nvPr/>
        </p:nvGrpSpPr>
        <p:grpSpPr bwMode="auto">
          <a:xfrm>
            <a:off x="7318375" y="90488"/>
            <a:ext cx="2133600" cy="1911350"/>
            <a:chOff x="4610" y="57"/>
            <a:chExt cx="1344" cy="1204"/>
          </a:xfrm>
        </p:grpSpPr>
        <p:grpSp>
          <p:nvGrpSpPr>
            <p:cNvPr id="11277" name="Group 41"/>
            <p:cNvGrpSpPr>
              <a:grpSpLocks/>
            </p:cNvGrpSpPr>
            <p:nvPr userDrawn="1"/>
          </p:nvGrpSpPr>
          <p:grpSpPr bwMode="auto">
            <a:xfrm>
              <a:off x="4610" y="57"/>
              <a:ext cx="1344" cy="1204"/>
              <a:chOff x="4610" y="57"/>
              <a:chExt cx="1344" cy="1204"/>
            </a:xfrm>
          </p:grpSpPr>
          <p:sp>
            <p:nvSpPr>
              <p:cNvPr id="43" name="Freeform 42"/>
              <p:cNvSpPr>
                <a:spLocks/>
              </p:cNvSpPr>
              <p:nvPr userDrawn="1"/>
            </p:nvSpPr>
            <p:spPr bwMode="auto">
              <a:xfrm rot="-3172564">
                <a:off x="5430" y="1086"/>
                <a:ext cx="62" cy="288"/>
              </a:xfrm>
              <a:custGeom>
                <a:avLst/>
                <a:gdLst/>
                <a:ahLst/>
                <a:cxnLst>
                  <a:cxn ang="0">
                    <a:pos x="123" y="9"/>
                  </a:cxn>
                  <a:cxn ang="0">
                    <a:pos x="131" y="342"/>
                  </a:cxn>
                  <a:cxn ang="0">
                    <a:pos x="0" y="806"/>
                  </a:cxn>
                  <a:cxn ang="0">
                    <a:pos x="79" y="789"/>
                  </a:cxn>
                  <a:cxn ang="0">
                    <a:pos x="218" y="376"/>
                  </a:cxn>
                  <a:cxn ang="0">
                    <a:pos x="245" y="0"/>
                  </a:cxn>
                  <a:cxn ang="0">
                    <a:pos x="123" y="9"/>
                  </a:cxn>
                  <a:cxn ang="0">
                    <a:pos x="123" y="9"/>
                  </a:cxn>
                </a:cxnLst>
                <a:rect l="0" t="0" r="r" b="b"/>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grpSp>
            <p:nvGrpSpPr>
              <p:cNvPr id="11280" name="Group 43"/>
              <p:cNvGrpSpPr>
                <a:grpSpLocks/>
              </p:cNvGrpSpPr>
              <p:nvPr userDrawn="1"/>
            </p:nvGrpSpPr>
            <p:grpSpPr bwMode="auto">
              <a:xfrm>
                <a:off x="4610" y="57"/>
                <a:ext cx="1344" cy="982"/>
                <a:chOff x="4610" y="57"/>
                <a:chExt cx="1344" cy="982"/>
              </a:xfrm>
            </p:grpSpPr>
            <p:sp>
              <p:nvSpPr>
                <p:cNvPr id="45" name="Freeform 44"/>
                <p:cNvSpPr>
                  <a:spLocks/>
                </p:cNvSpPr>
                <p:nvPr userDrawn="1"/>
              </p:nvSpPr>
              <p:spPr bwMode="auto">
                <a:xfrm rot="-3172564">
                  <a:off x="4966" y="71"/>
                  <a:ext cx="153" cy="125"/>
                </a:xfrm>
                <a:custGeom>
                  <a:avLst/>
                  <a:gdLst/>
                  <a:ahLst/>
                  <a:cxnLst>
                    <a:cxn ang="0">
                      <a:pos x="0" y="0"/>
                    </a:cxn>
                    <a:cxn ang="0">
                      <a:pos x="298" y="184"/>
                    </a:cxn>
                    <a:cxn ang="0">
                      <a:pos x="500" y="349"/>
                    </a:cxn>
                    <a:cxn ang="0">
                      <a:pos x="604" y="140"/>
                    </a:cxn>
                    <a:cxn ang="0">
                      <a:pos x="359" y="9"/>
                    </a:cxn>
                    <a:cxn ang="0">
                      <a:pos x="464" y="184"/>
                    </a:cxn>
                    <a:cxn ang="0">
                      <a:pos x="131" y="17"/>
                    </a:cxn>
                    <a:cxn ang="0">
                      <a:pos x="0" y="0"/>
                    </a:cxn>
                    <a:cxn ang="0">
                      <a:pos x="0" y="0"/>
                    </a:cxn>
                  </a:cxnLst>
                  <a:rect l="0" t="0" r="r" b="b"/>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sp>
              <p:nvSpPr>
                <p:cNvPr id="46" name="Freeform 45"/>
                <p:cNvSpPr>
                  <a:spLocks/>
                </p:cNvSpPr>
                <p:nvPr userDrawn="1"/>
              </p:nvSpPr>
              <p:spPr bwMode="auto">
                <a:xfrm rot="-3172564">
                  <a:off x="5059" y="321"/>
                  <a:ext cx="269" cy="438"/>
                </a:xfrm>
                <a:custGeom>
                  <a:avLst/>
                  <a:gdLst/>
                  <a:ahLst/>
                  <a:cxnLst>
                    <a:cxn ang="0">
                      <a:pos x="741" y="129"/>
                    </a:cxn>
                    <a:cxn ang="0">
                      <a:pos x="485" y="352"/>
                    </a:cxn>
                    <a:cxn ang="0">
                      <a:pos x="163" y="762"/>
                    </a:cxn>
                    <a:cxn ang="0">
                      <a:pos x="0" y="1101"/>
                    </a:cxn>
                    <a:cxn ang="0">
                      <a:pos x="59" y="1230"/>
                    </a:cxn>
                    <a:cxn ang="0">
                      <a:pos x="262" y="1201"/>
                    </a:cxn>
                    <a:cxn ang="0">
                      <a:pos x="578" y="914"/>
                    </a:cxn>
                    <a:cxn ang="0">
                      <a:pos x="876" y="534"/>
                    </a:cxn>
                    <a:cxn ang="0">
                      <a:pos x="1034" y="270"/>
                    </a:cxn>
                    <a:cxn ang="0">
                      <a:pos x="1064" y="84"/>
                    </a:cxn>
                    <a:cxn ang="0">
                      <a:pos x="977" y="0"/>
                    </a:cxn>
                    <a:cxn ang="0">
                      <a:pos x="836" y="65"/>
                    </a:cxn>
                    <a:cxn ang="0">
                      <a:pos x="969" y="107"/>
                    </a:cxn>
                    <a:cxn ang="0">
                      <a:pos x="876" y="352"/>
                    </a:cxn>
                    <a:cxn ang="0">
                      <a:pos x="690" y="656"/>
                    </a:cxn>
                    <a:cxn ang="0">
                      <a:pos x="350" y="1008"/>
                    </a:cxn>
                    <a:cxn ang="0">
                      <a:pos x="116" y="1114"/>
                    </a:cxn>
                    <a:cxn ang="0">
                      <a:pos x="135" y="943"/>
                    </a:cxn>
                    <a:cxn ang="0">
                      <a:pos x="437" y="504"/>
                    </a:cxn>
                    <a:cxn ang="0">
                      <a:pos x="831" y="118"/>
                    </a:cxn>
                    <a:cxn ang="0">
                      <a:pos x="741" y="129"/>
                    </a:cxn>
                    <a:cxn ang="0">
                      <a:pos x="741" y="129"/>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sp>
              <p:nvSpPr>
                <p:cNvPr id="47" name="Freeform 46"/>
                <p:cNvSpPr>
                  <a:spLocks/>
                </p:cNvSpPr>
                <p:nvPr userDrawn="1"/>
              </p:nvSpPr>
              <p:spPr bwMode="auto">
                <a:xfrm rot="-3172564">
                  <a:off x="4869" y="171"/>
                  <a:ext cx="505" cy="898"/>
                </a:xfrm>
                <a:custGeom>
                  <a:avLst/>
                  <a:gdLst/>
                  <a:ahLst/>
                  <a:cxnLst>
                    <a:cxn ang="0">
                      <a:pos x="1941" y="0"/>
                    </a:cxn>
                    <a:cxn ang="0">
                      <a:pos x="0" y="2521"/>
                    </a:cxn>
                    <a:cxn ang="0">
                      <a:pos x="192" y="2450"/>
                    </a:cxn>
                    <a:cxn ang="0">
                      <a:pos x="2002" y="61"/>
                    </a:cxn>
                    <a:cxn ang="0">
                      <a:pos x="1941" y="0"/>
                    </a:cxn>
                    <a:cxn ang="0">
                      <a:pos x="1941" y="0"/>
                    </a:cxn>
                  </a:cxnLst>
                  <a:rect l="0" t="0" r="r" b="b"/>
                  <a:pathLst>
                    <a:path w="2002" h="2521">
                      <a:moveTo>
                        <a:pt x="1941" y="0"/>
                      </a:moveTo>
                      <a:lnTo>
                        <a:pt x="0" y="2521"/>
                      </a:lnTo>
                      <a:lnTo>
                        <a:pt x="192" y="2450"/>
                      </a:lnTo>
                      <a:lnTo>
                        <a:pt x="2002" y="61"/>
                      </a:lnTo>
                      <a:lnTo>
                        <a:pt x="1941" y="0"/>
                      </a:lnTo>
                      <a:lnTo>
                        <a:pt x="1941" y="0"/>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sp>
              <p:nvSpPr>
                <p:cNvPr id="48" name="Freeform 47"/>
                <p:cNvSpPr>
                  <a:spLocks/>
                </p:cNvSpPr>
                <p:nvPr userDrawn="1"/>
              </p:nvSpPr>
              <p:spPr bwMode="auto">
                <a:xfrm rot="-3172564">
                  <a:off x="4903" y="-19"/>
                  <a:ext cx="758" cy="1344"/>
                </a:xfrm>
                <a:custGeom>
                  <a:avLst/>
                  <a:gdLst/>
                  <a:ahLst/>
                  <a:cxnLst>
                    <a:cxn ang="0">
                      <a:pos x="95" y="2844"/>
                    </a:cxn>
                    <a:cxn ang="0">
                      <a:pos x="394" y="2834"/>
                    </a:cxn>
                    <a:cxn ang="0">
                      <a:pos x="821" y="3009"/>
                    </a:cxn>
                    <a:cxn ang="0">
                      <a:pos x="681" y="2817"/>
                    </a:cxn>
                    <a:cxn ang="0">
                      <a:pos x="367" y="2703"/>
                    </a:cxn>
                    <a:cxn ang="0">
                      <a:pos x="637" y="2720"/>
                    </a:cxn>
                    <a:cxn ang="0">
                      <a:pos x="979" y="2870"/>
                    </a:cxn>
                    <a:cxn ang="0">
                      <a:pos x="2859" y="420"/>
                    </a:cxn>
                    <a:cxn ang="0">
                      <a:pos x="2578" y="148"/>
                    </a:cxn>
                    <a:cxn ang="0">
                      <a:pos x="2308" y="0"/>
                    </a:cxn>
                    <a:cxn ang="0">
                      <a:pos x="2692" y="78"/>
                    </a:cxn>
                    <a:cxn ang="0">
                      <a:pos x="3007" y="428"/>
                    </a:cxn>
                    <a:cxn ang="0">
                      <a:pos x="831" y="3273"/>
                    </a:cxn>
                    <a:cxn ang="0">
                      <a:pos x="481" y="3412"/>
                    </a:cxn>
                    <a:cxn ang="0">
                      <a:pos x="105" y="3771"/>
                    </a:cxn>
                    <a:cxn ang="0">
                      <a:pos x="0" y="3667"/>
                    </a:cxn>
                    <a:cxn ang="0">
                      <a:pos x="131" y="3631"/>
                    </a:cxn>
                    <a:cxn ang="0">
                      <a:pos x="376" y="3385"/>
                    </a:cxn>
                    <a:cxn ang="0">
                      <a:pos x="165" y="3273"/>
                    </a:cxn>
                    <a:cxn ang="0">
                      <a:pos x="165" y="3176"/>
                    </a:cxn>
                    <a:cxn ang="0">
                      <a:pos x="411" y="3298"/>
                    </a:cxn>
                    <a:cxn ang="0">
                      <a:pos x="411" y="3186"/>
                    </a:cxn>
                    <a:cxn ang="0">
                      <a:pos x="603" y="3220"/>
                    </a:cxn>
                    <a:cxn ang="0">
                      <a:pos x="428" y="3079"/>
                    </a:cxn>
                    <a:cxn ang="0">
                      <a:pos x="629" y="3062"/>
                    </a:cxn>
                    <a:cxn ang="0">
                      <a:pos x="95" y="2844"/>
                    </a:cxn>
                    <a:cxn ang="0">
                      <a:pos x="95" y="2844"/>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sp>
              <p:nvSpPr>
                <p:cNvPr id="49" name="Freeform 48"/>
                <p:cNvSpPr>
                  <a:spLocks/>
                </p:cNvSpPr>
                <p:nvPr userDrawn="1"/>
              </p:nvSpPr>
              <p:spPr bwMode="auto">
                <a:xfrm rot="-3172564">
                  <a:off x="5308" y="886"/>
                  <a:ext cx="169" cy="122"/>
                </a:xfrm>
                <a:custGeom>
                  <a:avLst/>
                  <a:gdLst/>
                  <a:ahLst/>
                  <a:cxnLst>
                    <a:cxn ang="0">
                      <a:pos x="0" y="80"/>
                    </a:cxn>
                    <a:cxn ang="0">
                      <a:pos x="255" y="106"/>
                    </a:cxn>
                    <a:cxn ang="0">
                      <a:pos x="639" y="342"/>
                    </a:cxn>
                    <a:cxn ang="0">
                      <a:pos x="673" y="289"/>
                    </a:cxn>
                    <a:cxn ang="0">
                      <a:pos x="447" y="114"/>
                    </a:cxn>
                    <a:cxn ang="0">
                      <a:pos x="26" y="0"/>
                    </a:cxn>
                    <a:cxn ang="0">
                      <a:pos x="0" y="80"/>
                    </a:cxn>
                    <a:cxn ang="0">
                      <a:pos x="0" y="80"/>
                    </a:cxn>
                  </a:cxnLst>
                  <a:rect l="0" t="0" r="r" b="b"/>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sp>
              <p:nvSpPr>
                <p:cNvPr id="50" name="Freeform 49"/>
                <p:cNvSpPr>
                  <a:spLocks/>
                </p:cNvSpPr>
                <p:nvPr userDrawn="1"/>
              </p:nvSpPr>
              <p:spPr bwMode="auto">
                <a:xfrm rot="-3172564">
                  <a:off x="5253" y="802"/>
                  <a:ext cx="181" cy="144"/>
                </a:xfrm>
                <a:custGeom>
                  <a:avLst/>
                  <a:gdLst/>
                  <a:ahLst/>
                  <a:cxnLst>
                    <a:cxn ang="0">
                      <a:pos x="0" y="78"/>
                    </a:cxn>
                    <a:cxn ang="0">
                      <a:pos x="340" y="148"/>
                    </a:cxn>
                    <a:cxn ang="0">
                      <a:pos x="638" y="403"/>
                    </a:cxn>
                    <a:cxn ang="0">
                      <a:pos x="716" y="296"/>
                    </a:cxn>
                    <a:cxn ang="0">
                      <a:pos x="420" y="114"/>
                    </a:cxn>
                    <a:cxn ang="0">
                      <a:pos x="70" y="0"/>
                    </a:cxn>
                    <a:cxn ang="0">
                      <a:pos x="0" y="78"/>
                    </a:cxn>
                    <a:cxn ang="0">
                      <a:pos x="0" y="78"/>
                    </a:cxn>
                  </a:cxnLst>
                  <a:rect l="0" t="0" r="r" b="b"/>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sp>
              <p:nvSpPr>
                <p:cNvPr id="51" name="Freeform 50"/>
                <p:cNvSpPr>
                  <a:spLocks/>
                </p:cNvSpPr>
                <p:nvPr userDrawn="1"/>
              </p:nvSpPr>
              <p:spPr bwMode="auto">
                <a:xfrm rot="-3172564">
                  <a:off x="4985" y="210"/>
                  <a:ext cx="181" cy="147"/>
                </a:xfrm>
                <a:custGeom>
                  <a:avLst/>
                  <a:gdLst/>
                  <a:ahLst/>
                  <a:cxnLst>
                    <a:cxn ang="0">
                      <a:pos x="0" y="78"/>
                    </a:cxn>
                    <a:cxn ang="0">
                      <a:pos x="316" y="139"/>
                    </a:cxn>
                    <a:cxn ang="0">
                      <a:pos x="649" y="411"/>
                    </a:cxn>
                    <a:cxn ang="0">
                      <a:pos x="717" y="314"/>
                    </a:cxn>
                    <a:cxn ang="0">
                      <a:pos x="394" y="87"/>
                    </a:cxn>
                    <a:cxn ang="0">
                      <a:pos x="54" y="0"/>
                    </a:cxn>
                    <a:cxn ang="0">
                      <a:pos x="0" y="78"/>
                    </a:cxn>
                    <a:cxn ang="0">
                      <a:pos x="0" y="78"/>
                    </a:cxn>
                  </a:cxnLst>
                  <a:rect l="0" t="0" r="r" b="b"/>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sp>
              <p:nvSpPr>
                <p:cNvPr id="52" name="Freeform 51"/>
                <p:cNvSpPr>
                  <a:spLocks/>
                </p:cNvSpPr>
                <p:nvPr userDrawn="1"/>
              </p:nvSpPr>
              <p:spPr bwMode="auto">
                <a:xfrm rot="-3172564">
                  <a:off x="4958" y="131"/>
                  <a:ext cx="179" cy="138"/>
                </a:xfrm>
                <a:custGeom>
                  <a:avLst/>
                  <a:gdLst/>
                  <a:ahLst/>
                  <a:cxnLst>
                    <a:cxn ang="0">
                      <a:pos x="0" y="88"/>
                    </a:cxn>
                    <a:cxn ang="0">
                      <a:pos x="272" y="131"/>
                    </a:cxn>
                    <a:cxn ang="0">
                      <a:pos x="665" y="386"/>
                    </a:cxn>
                    <a:cxn ang="0">
                      <a:pos x="709" y="308"/>
                    </a:cxn>
                    <a:cxn ang="0">
                      <a:pos x="306" y="53"/>
                    </a:cxn>
                    <a:cxn ang="0">
                      <a:pos x="43" y="0"/>
                    </a:cxn>
                    <a:cxn ang="0">
                      <a:pos x="0" y="88"/>
                    </a:cxn>
                    <a:cxn ang="0">
                      <a:pos x="0" y="88"/>
                    </a:cxn>
                  </a:cxnLst>
                  <a:rect l="0" t="0" r="r" b="b"/>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cs typeface="Arial" charset="0"/>
                  </a:endParaRPr>
                </a:p>
              </p:txBody>
            </p:sp>
          </p:grpSp>
        </p:grpSp>
        <p:sp>
          <p:nvSpPr>
            <p:cNvPr id="42"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p:spPr>
          <p:txBody>
            <a:bodyPr/>
            <a:lstStyle/>
            <a:p>
              <a:pPr>
                <a:lnSpc>
                  <a:spcPct val="100000"/>
                </a:lnSpc>
                <a:spcBef>
                  <a:spcPct val="0"/>
                </a:spcBef>
                <a:defRPr/>
              </a:pPr>
              <a:endParaRPr lang="es-MX" sz="1800">
                <a:latin typeface="Comic Sans MS" pitchFamily="66" charset="0"/>
                <a:cs typeface="Arial" charset="0"/>
              </a:endParaRPr>
            </a:p>
          </p:txBody>
        </p:sp>
      </p:grpSp>
      <p:sp>
        <p:nvSpPr>
          <p:cNvPr id="11272" name="Rectangle 3"/>
          <p:cNvSpPr>
            <a:spLocks noGrp="1" noChangeArrowheads="1"/>
          </p:cNvSpPr>
          <p:nvPr>
            <p:ph type="title"/>
          </p:nvPr>
        </p:nvSpPr>
        <p:spPr bwMode="auto">
          <a:xfrm>
            <a:off x="685800" y="152400"/>
            <a:ext cx="6870700" cy="1600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s-ES" smtClean="0"/>
              <a:t>Haga clic para cambiar el estilo de título	</a:t>
            </a:r>
          </a:p>
        </p:txBody>
      </p:sp>
      <p:sp>
        <p:nvSpPr>
          <p:cNvPr id="11273" name="Rectangle 4"/>
          <p:cNvSpPr>
            <a:spLocks noGrp="1" noChangeArrowheads="1"/>
          </p:cNvSpPr>
          <p:nvPr>
            <p:ph type="body" idx="1"/>
          </p:nvPr>
        </p:nvSpPr>
        <p:spPr bwMode="auto">
          <a:xfrm>
            <a:off x="685800" y="1828800"/>
            <a:ext cx="7696200" cy="3657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56" name="Rectangle 4"/>
          <p:cNvSpPr>
            <a:spLocks noGrp="1" noChangeArrowheads="1"/>
          </p:cNvSpPr>
          <p:nvPr>
            <p:ph type="dt" sz="half" idx="2"/>
          </p:nvPr>
        </p:nvSpPr>
        <p:spPr bwMode="auto">
          <a:xfrm>
            <a:off x="13716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nSpc>
                <a:spcPct val="100000"/>
              </a:lnSpc>
              <a:spcBef>
                <a:spcPct val="0"/>
              </a:spcBef>
              <a:defRPr sz="1400">
                <a:latin typeface="Comic Sans MS" pitchFamily="66" charset="0"/>
                <a:cs typeface="Arial" charset="0"/>
              </a:defRPr>
            </a:lvl1pPr>
          </a:lstStyle>
          <a:p>
            <a:pPr>
              <a:defRPr/>
            </a:pPr>
            <a:endParaRPr lang="es-ES"/>
          </a:p>
        </p:txBody>
      </p:sp>
      <p:sp>
        <p:nvSpPr>
          <p:cNvPr id="57" name="Rectangle 5"/>
          <p:cNvSpPr>
            <a:spLocks noGrp="1" noChangeArrowheads="1"/>
          </p:cNvSpPr>
          <p:nvPr>
            <p:ph type="ftr" sz="quarter" idx="3"/>
          </p:nvPr>
        </p:nvSpPr>
        <p:spPr bwMode="auto">
          <a:xfrm>
            <a:off x="35560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latin typeface="Comic Sans MS" pitchFamily="66" charset="0"/>
                <a:cs typeface="Arial" charset="0"/>
              </a:defRPr>
            </a:lvl1pPr>
          </a:lstStyle>
          <a:p>
            <a:pPr>
              <a:defRPr/>
            </a:pPr>
            <a:endParaRPr lang="es-ES"/>
          </a:p>
        </p:txBody>
      </p:sp>
      <p:sp>
        <p:nvSpPr>
          <p:cNvPr id="58" name="Rectangle 6"/>
          <p:cNvSpPr>
            <a:spLocks noGrp="1" noChangeArrowheads="1"/>
          </p:cNvSpPr>
          <p:nvPr>
            <p:ph type="sldNum" sz="quarter" idx="4"/>
          </p:nvPr>
        </p:nvSpPr>
        <p:spPr bwMode="auto">
          <a:xfrm>
            <a:off x="67183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latin typeface="Comic Sans MS" pitchFamily="66" charset="0"/>
                <a:cs typeface="Arial" charset="0"/>
              </a:defRPr>
            </a:lvl1pPr>
          </a:lstStyle>
          <a:p>
            <a:pPr>
              <a:defRPr/>
            </a:pPr>
            <a:fld id="{7072FAE4-6D38-469D-A641-DE9E339AC573}"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4824" r:id="rId1"/>
    <p:sldLayoutId id="2147484825" r:id="rId2"/>
    <p:sldLayoutId id="2147484826" r:id="rId3"/>
    <p:sldLayoutId id="2147484827" r:id="rId4"/>
    <p:sldLayoutId id="2147484828" r:id="rId5"/>
    <p:sldLayoutId id="2147484829" r:id="rId6"/>
    <p:sldLayoutId id="2147484830" r:id="rId7"/>
    <p:sldLayoutId id="2147484831" r:id="rId8"/>
    <p:sldLayoutId id="2147484832" r:id="rId9"/>
    <p:sldLayoutId id="2147484833" r:id="rId10"/>
    <p:sldLayoutId id="2147484834" r:id="rId11"/>
  </p:sldLayoutIdLst>
  <p:transition>
    <p:fade/>
  </p:transition>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eaLnBrk="0" fontAlgn="base" hangingPunct="0">
        <a:spcBef>
          <a:spcPct val="0"/>
        </a:spcBef>
        <a:spcAft>
          <a:spcPct val="0"/>
        </a:spcAft>
        <a:defRPr sz="4400">
          <a:solidFill>
            <a:schemeClr val="tx1"/>
          </a:solidFill>
          <a:latin typeface="Arial" charset="0"/>
        </a:defRPr>
      </a:lvl6pPr>
      <a:lvl7pPr marL="914400" algn="ctr" rtl="0" eaLnBrk="0" fontAlgn="base" hangingPunct="0">
        <a:spcBef>
          <a:spcPct val="0"/>
        </a:spcBef>
        <a:spcAft>
          <a:spcPct val="0"/>
        </a:spcAft>
        <a:defRPr sz="4400">
          <a:solidFill>
            <a:schemeClr val="tx1"/>
          </a:solidFill>
          <a:latin typeface="Arial" charset="0"/>
        </a:defRPr>
      </a:lvl7pPr>
      <a:lvl8pPr marL="1371600" algn="ctr" rtl="0" eaLnBrk="0" fontAlgn="base" hangingPunct="0">
        <a:spcBef>
          <a:spcPct val="0"/>
        </a:spcBef>
        <a:spcAft>
          <a:spcPct val="0"/>
        </a:spcAft>
        <a:defRPr sz="4400">
          <a:solidFill>
            <a:schemeClr val="tx1"/>
          </a:solidFill>
          <a:latin typeface="Arial" charset="0"/>
        </a:defRPr>
      </a:lvl8pPr>
      <a:lvl9pPr marL="1828800" algn="ctr" rtl="0" eaLnBrk="0" fontAlgn="base" hangingPunct="0">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478BBD93-14B5-4908-B363-5AB8224A03CE}" type="slidenum">
              <a:rPr lang="es-ES" smtClean="0"/>
              <a:pPr>
                <a:defRPr/>
              </a:pPr>
              <a:t>‹Nº›</a:t>
            </a:fld>
            <a:endParaRPr lang="es-ES" dirty="0"/>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876" r:id="rId1"/>
    <p:sldLayoutId id="2147484877" r:id="rId2"/>
    <p:sldLayoutId id="2147484878" r:id="rId3"/>
    <p:sldLayoutId id="2147484879" r:id="rId4"/>
    <p:sldLayoutId id="2147484880" r:id="rId5"/>
    <p:sldLayoutId id="2147484881" r:id="rId6"/>
    <p:sldLayoutId id="2147484882" r:id="rId7"/>
    <p:sldLayoutId id="2147484883" r:id="rId8"/>
    <p:sldLayoutId id="2147484884" r:id="rId9"/>
    <p:sldLayoutId id="2147484885" r:id="rId10"/>
    <p:sldLayoutId id="2147484886"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8 Marcador de título"/>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s-ES" smtClean="0"/>
              <a:t>Haga clic para modificar el estilo de título del patrón</a:t>
            </a:r>
            <a:endParaRPr lang="en-US" smtClean="0"/>
          </a:p>
        </p:txBody>
      </p:sp>
      <p:sp>
        <p:nvSpPr>
          <p:cNvPr id="2051" name="29 Marcador de texto"/>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9" name="4 Marcador de fecha"/>
          <p:cNvSpPr>
            <a:spLocks noGrp="1"/>
          </p:cNvSpPr>
          <p:nvPr>
            <p:ph type="dt" sz="half" idx="2"/>
          </p:nvPr>
        </p:nvSpPr>
        <p:spPr>
          <a:xfrm>
            <a:off x="457200" y="6356350"/>
            <a:ext cx="2133600" cy="365125"/>
          </a:xfrm>
          <a:prstGeom prst="rect">
            <a:avLst/>
          </a:prstGeom>
        </p:spPr>
        <p:txBody>
          <a:bodyPr vert="horz" lIns="0" tIns="0" rIns="0" bIns="0" anchor="b"/>
          <a:lstStyle>
            <a:lvl1pPr fontAlgn="auto">
              <a:lnSpc>
                <a:spcPct val="100000"/>
              </a:lnSpc>
              <a:spcBef>
                <a:spcPts val="0"/>
              </a:spcBef>
              <a:spcAft>
                <a:spcPts val="0"/>
              </a:spcAft>
              <a:defRPr sz="1200" b="0">
                <a:solidFill>
                  <a:schemeClr val="tx2">
                    <a:shade val="90000"/>
                  </a:schemeClr>
                </a:solidFill>
                <a:latin typeface="+mn-lt"/>
                <a:cs typeface="+mn-cs"/>
              </a:defRPr>
            </a:lvl1pPr>
          </a:lstStyle>
          <a:p>
            <a:pPr>
              <a:defRPr/>
            </a:pPr>
            <a:endParaRPr lang="es-ES"/>
          </a:p>
        </p:txBody>
      </p:sp>
      <p:sp>
        <p:nvSpPr>
          <p:cNvPr id="20" name="5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fontAlgn="auto">
              <a:lnSpc>
                <a:spcPct val="100000"/>
              </a:lnSpc>
              <a:spcBef>
                <a:spcPts val="0"/>
              </a:spcBef>
              <a:spcAft>
                <a:spcPts val="0"/>
              </a:spcAft>
              <a:defRPr sz="1200" b="0">
                <a:solidFill>
                  <a:schemeClr val="tx2">
                    <a:shade val="90000"/>
                  </a:schemeClr>
                </a:solidFill>
                <a:latin typeface="+mn-lt"/>
                <a:cs typeface="+mn-cs"/>
              </a:defRPr>
            </a:lvl1pPr>
          </a:lstStyle>
          <a:p>
            <a:pPr>
              <a:defRPr/>
            </a:pPr>
            <a:endParaRPr lang="es-ES"/>
          </a:p>
        </p:txBody>
      </p:sp>
      <p:sp>
        <p:nvSpPr>
          <p:cNvPr id="21" name="6 Marcador de número de diapositiva"/>
          <p:cNvSpPr>
            <a:spLocks noGrp="1"/>
          </p:cNvSpPr>
          <p:nvPr>
            <p:ph type="sldNum" sz="quarter" idx="4"/>
          </p:nvPr>
        </p:nvSpPr>
        <p:spPr>
          <a:xfrm>
            <a:off x="8077200" y="6356350"/>
            <a:ext cx="609600" cy="365125"/>
          </a:xfrm>
          <a:prstGeom prst="rect">
            <a:avLst/>
          </a:prstGeom>
        </p:spPr>
        <p:txBody>
          <a:bodyPr vert="horz" lIns="0" tIns="0" rIns="0" bIns="0" anchor="b"/>
          <a:lstStyle>
            <a:lvl1pPr algn="r" fontAlgn="auto">
              <a:lnSpc>
                <a:spcPct val="100000"/>
              </a:lnSpc>
              <a:spcBef>
                <a:spcPts val="0"/>
              </a:spcBef>
              <a:spcAft>
                <a:spcPts val="0"/>
              </a:spcAft>
              <a:defRPr sz="1200" b="0">
                <a:solidFill>
                  <a:schemeClr val="tx2">
                    <a:shade val="90000"/>
                  </a:schemeClr>
                </a:solidFill>
                <a:latin typeface="+mn-lt"/>
                <a:cs typeface="+mn-cs"/>
              </a:defRPr>
            </a:lvl1pPr>
          </a:lstStyle>
          <a:p>
            <a:pPr>
              <a:defRPr/>
            </a:pPr>
            <a:fld id="{4C589C4C-F350-4B26-A012-C8995E1A9E1D}" type="slidenum">
              <a:rPr lang="es-ES"/>
              <a:pPr>
                <a:defRPr/>
              </a:pPr>
              <a:t>‹Nº›</a:t>
            </a:fld>
            <a:endParaRPr lang="es-ES" dirty="0"/>
          </a:p>
        </p:txBody>
      </p:sp>
    </p:spTree>
  </p:cSld>
  <p:clrMap bg1="lt1" tx1="dk1" bg2="lt2" tx2="dk2" accent1="accent1" accent2="accent2" accent3="accent3" accent4="accent4" accent5="accent5" accent6="accent6" hlink="hlink" folHlink="folHlink"/>
  <p:sldLayoutIdLst>
    <p:sldLayoutId id="2147484725" r:id="rId1"/>
    <p:sldLayoutId id="2147484726" r:id="rId2"/>
    <p:sldLayoutId id="2147484727" r:id="rId3"/>
    <p:sldLayoutId id="2147484728" r:id="rId4"/>
    <p:sldLayoutId id="2147484729" r:id="rId5"/>
    <p:sldLayoutId id="2147484730" r:id="rId6"/>
    <p:sldLayoutId id="2147484731" r:id="rId7"/>
    <p:sldLayoutId id="2147484732" r:id="rId8"/>
    <p:sldLayoutId id="2147484733" r:id="rId9"/>
    <p:sldLayoutId id="2147484734" r:id="rId10"/>
    <p:sldLayoutId id="2147484735" r:id="rId11"/>
  </p:sldLayoutIdLst>
  <p:transition>
    <p:randomBar dir="vert"/>
  </p:transition>
  <p:txStyles>
    <p:titleStyle>
      <a:lvl1pPr algn="l" rtl="0" eaLnBrk="0" fontAlgn="base" hangingPunct="0">
        <a:spcBef>
          <a:spcPct val="0"/>
        </a:spcBef>
        <a:spcAft>
          <a:spcPct val="0"/>
        </a:spcAft>
        <a:defRPr sz="50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Arial" charset="0"/>
        </a:defRPr>
      </a:lvl2pPr>
      <a:lvl3pPr algn="l" rtl="0" eaLnBrk="0" fontAlgn="base" hangingPunct="0">
        <a:spcBef>
          <a:spcPct val="0"/>
        </a:spcBef>
        <a:spcAft>
          <a:spcPct val="0"/>
        </a:spcAft>
        <a:defRPr sz="5000">
          <a:solidFill>
            <a:schemeClr val="tx2"/>
          </a:solidFill>
          <a:latin typeface="Arial" charset="0"/>
        </a:defRPr>
      </a:lvl3pPr>
      <a:lvl4pPr algn="l" rtl="0" eaLnBrk="0" fontAlgn="base" hangingPunct="0">
        <a:spcBef>
          <a:spcPct val="0"/>
        </a:spcBef>
        <a:spcAft>
          <a:spcPct val="0"/>
        </a:spcAft>
        <a:defRPr sz="5000">
          <a:solidFill>
            <a:schemeClr val="tx2"/>
          </a:solidFill>
          <a:latin typeface="Arial" charset="0"/>
        </a:defRPr>
      </a:lvl4pPr>
      <a:lvl5pPr algn="l" rtl="0" eaLnBrk="0" fontAlgn="base" hangingPunct="0">
        <a:spcBef>
          <a:spcPct val="0"/>
        </a:spcBef>
        <a:spcAft>
          <a:spcPct val="0"/>
        </a:spcAft>
        <a:defRPr sz="5000">
          <a:solidFill>
            <a:schemeClr val="tx2"/>
          </a:solidFill>
          <a:latin typeface="Arial" charset="0"/>
        </a:defRPr>
      </a:lvl5pPr>
      <a:lvl6pPr marL="457200" algn="l" rtl="0" eaLnBrk="0" fontAlgn="base" hangingPunct="0">
        <a:spcBef>
          <a:spcPct val="0"/>
        </a:spcBef>
        <a:spcAft>
          <a:spcPct val="0"/>
        </a:spcAft>
        <a:defRPr sz="5000">
          <a:solidFill>
            <a:schemeClr val="tx2"/>
          </a:solidFill>
          <a:latin typeface="Arial" charset="0"/>
        </a:defRPr>
      </a:lvl6pPr>
      <a:lvl7pPr marL="914400" algn="l" rtl="0" eaLnBrk="0" fontAlgn="base" hangingPunct="0">
        <a:spcBef>
          <a:spcPct val="0"/>
        </a:spcBef>
        <a:spcAft>
          <a:spcPct val="0"/>
        </a:spcAft>
        <a:defRPr sz="5000">
          <a:solidFill>
            <a:schemeClr val="tx2"/>
          </a:solidFill>
          <a:latin typeface="Arial" charset="0"/>
        </a:defRPr>
      </a:lvl7pPr>
      <a:lvl8pPr marL="1371600" algn="l" rtl="0" eaLnBrk="0" fontAlgn="base" hangingPunct="0">
        <a:spcBef>
          <a:spcPct val="0"/>
        </a:spcBef>
        <a:spcAft>
          <a:spcPct val="0"/>
        </a:spcAft>
        <a:defRPr sz="5000">
          <a:solidFill>
            <a:schemeClr val="tx2"/>
          </a:solidFill>
          <a:latin typeface="Arial" charset="0"/>
        </a:defRPr>
      </a:lvl8pPr>
      <a:lvl9pPr marL="1828800" algn="l" rtl="0" eaLnBrk="0" fontAlgn="base" hangingPunct="0">
        <a:spcBef>
          <a:spcPct val="0"/>
        </a:spcBef>
        <a:spcAft>
          <a:spcPct val="0"/>
        </a:spcAft>
        <a:defRPr sz="5000">
          <a:solidFill>
            <a:schemeClr val="tx2"/>
          </a:solidFill>
          <a:latin typeface="Arial"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a:solidFill>
            <a:schemeClr val="tx1"/>
          </a:solidFill>
          <a:latin typeface="+mn-lt"/>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a:solidFill>
            <a:schemeClr val="tx1"/>
          </a:solidFill>
          <a:latin typeface="+mn-lt"/>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a:solidFill>
            <a:schemeClr val="tx1"/>
          </a:solidFill>
          <a:latin typeface="+mn-lt"/>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5pPr>
      <a:lvl6pPr marL="19192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6pPr>
      <a:lvl7pPr marL="23764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7pPr>
      <a:lvl8pPr marL="28336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8pPr>
      <a:lvl9pPr marL="32908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7" name="6 Forma libre"/>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lnSpc>
                <a:spcPct val="100000"/>
              </a:lnSpc>
              <a:spcBef>
                <a:spcPts val="0"/>
              </a:spcBef>
              <a:spcAft>
                <a:spcPts val="0"/>
              </a:spcAft>
              <a:defRPr/>
            </a:pPr>
            <a:endParaRPr lang="en-US" sz="1800" dirty="0">
              <a:latin typeface="+mn-lt"/>
            </a:endParaRPr>
          </a:p>
        </p:txBody>
      </p:sp>
      <p:sp>
        <p:nvSpPr>
          <p:cNvPr id="8" name="7 Forma libre"/>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lnSpc>
                <a:spcPct val="100000"/>
              </a:lnSpc>
              <a:spcBef>
                <a:spcPts val="0"/>
              </a:spcBef>
              <a:spcAft>
                <a:spcPts val="0"/>
              </a:spcAft>
              <a:defRPr/>
            </a:pPr>
            <a:endParaRPr lang="en-US" sz="1800" dirty="0">
              <a:latin typeface="+mn-lt"/>
            </a:endParaRPr>
          </a:p>
        </p:txBody>
      </p:sp>
      <p:grpSp>
        <p:nvGrpSpPr>
          <p:cNvPr id="3076" name="1 Grupo"/>
          <p:cNvGrpSpPr>
            <a:grpSpLocks/>
          </p:cNvGrpSpPr>
          <p:nvPr/>
        </p:nvGrpSpPr>
        <p:grpSpPr bwMode="auto">
          <a:xfrm>
            <a:off x="-19050" y="203200"/>
            <a:ext cx="9180513" cy="647700"/>
            <a:chOff x="-19045" y="216550"/>
            <a:chExt cx="9180548" cy="649224"/>
          </a:xfrm>
        </p:grpSpPr>
        <p:sp>
          <p:nvSpPr>
            <p:cNvPr id="10" name="9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lnSpc>
                  <a:spcPct val="100000"/>
                </a:lnSpc>
                <a:spcBef>
                  <a:spcPts val="0"/>
                </a:spcBef>
                <a:spcAft>
                  <a:spcPts val="0"/>
                </a:spcAft>
                <a:defRPr/>
              </a:pPr>
              <a:endParaRPr lang="en-US" sz="1800" dirty="0">
                <a:latin typeface="+mn-lt"/>
              </a:endParaRPr>
            </a:p>
          </p:txBody>
        </p:sp>
        <p:sp>
          <p:nvSpPr>
            <p:cNvPr id="11" name="10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lnSpc>
                  <a:spcPct val="100000"/>
                </a:lnSpc>
                <a:spcBef>
                  <a:spcPts val="0"/>
                </a:spcBef>
                <a:spcAft>
                  <a:spcPts val="0"/>
                </a:spcAft>
                <a:defRPr/>
              </a:pPr>
              <a:endParaRPr lang="en-US" sz="1800" dirty="0">
                <a:latin typeface="+mn-lt"/>
              </a:endParaRPr>
            </a:p>
          </p:txBody>
        </p:sp>
      </p:grpSp>
      <p:sp>
        <p:nvSpPr>
          <p:cNvPr id="3077" name="8 Marcador de título"/>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s-ES" smtClean="0"/>
              <a:t>Haga clic para modificar el estilo de título del patrón</a:t>
            </a:r>
            <a:endParaRPr lang="en-US" smtClean="0"/>
          </a:p>
        </p:txBody>
      </p:sp>
      <p:sp>
        <p:nvSpPr>
          <p:cNvPr id="3078" name="29 Marcador de texto"/>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2" name="3 Marcador de fecha"/>
          <p:cNvSpPr>
            <a:spLocks noGrp="1"/>
          </p:cNvSpPr>
          <p:nvPr>
            <p:ph type="dt" sz="half" idx="2"/>
          </p:nvPr>
        </p:nvSpPr>
        <p:spPr>
          <a:xfrm>
            <a:off x="457200" y="6356350"/>
            <a:ext cx="2133600" cy="365125"/>
          </a:xfrm>
          <a:prstGeom prst="rect">
            <a:avLst/>
          </a:prstGeom>
        </p:spPr>
        <p:txBody>
          <a:bodyPr vert="horz" lIns="0" tIns="0" rIns="0" bIns="0" anchor="b"/>
          <a:lstStyle>
            <a:lvl1pPr fontAlgn="auto">
              <a:lnSpc>
                <a:spcPct val="100000"/>
              </a:lnSpc>
              <a:spcBef>
                <a:spcPts val="0"/>
              </a:spcBef>
              <a:spcAft>
                <a:spcPts val="0"/>
              </a:spcAft>
              <a:defRPr sz="1200">
                <a:solidFill>
                  <a:schemeClr val="tx2">
                    <a:shade val="90000"/>
                  </a:schemeClr>
                </a:solidFill>
                <a:latin typeface="+mn-lt"/>
              </a:defRPr>
            </a:lvl1pPr>
          </a:lstStyle>
          <a:p>
            <a:pPr>
              <a:defRPr/>
            </a:pPr>
            <a:endParaRPr lang="es-ES"/>
          </a:p>
        </p:txBody>
      </p:sp>
      <p:sp>
        <p:nvSpPr>
          <p:cNvPr id="13" name="4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fontAlgn="auto">
              <a:lnSpc>
                <a:spcPct val="100000"/>
              </a:lnSpc>
              <a:spcBef>
                <a:spcPts val="0"/>
              </a:spcBef>
              <a:spcAft>
                <a:spcPts val="0"/>
              </a:spcAft>
              <a:defRPr sz="1200">
                <a:solidFill>
                  <a:schemeClr val="tx2">
                    <a:shade val="90000"/>
                  </a:schemeClr>
                </a:solidFill>
                <a:latin typeface="+mn-lt"/>
              </a:defRPr>
            </a:lvl1pPr>
          </a:lstStyle>
          <a:p>
            <a:pPr>
              <a:defRPr/>
            </a:pPr>
            <a:endParaRPr lang="es-ES"/>
          </a:p>
        </p:txBody>
      </p:sp>
      <p:sp>
        <p:nvSpPr>
          <p:cNvPr id="14" name="5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fontAlgn="auto">
              <a:lnSpc>
                <a:spcPct val="100000"/>
              </a:lnSpc>
              <a:spcBef>
                <a:spcPts val="0"/>
              </a:spcBef>
              <a:spcAft>
                <a:spcPts val="0"/>
              </a:spcAft>
              <a:defRPr sz="1200">
                <a:solidFill>
                  <a:schemeClr val="tx2">
                    <a:shade val="90000"/>
                  </a:schemeClr>
                </a:solidFill>
                <a:latin typeface="+mn-lt"/>
              </a:defRPr>
            </a:lvl1pPr>
          </a:lstStyle>
          <a:p>
            <a:pPr>
              <a:defRPr/>
            </a:pPr>
            <a:fld id="{A45865E9-21BA-46A5-AE84-508DF4AF3C9A}" type="slidenum">
              <a:rPr lang="es-ES"/>
              <a:pPr>
                <a:defRPr/>
              </a:pPr>
              <a:t>‹Nº›</a:t>
            </a:fld>
            <a:endParaRPr lang="es-ES" dirty="0"/>
          </a:p>
        </p:txBody>
      </p:sp>
    </p:spTree>
  </p:cSld>
  <p:clrMap bg1="dk2" tx1="lt1" bg2="dk1" tx2="lt2" accent1="accent1" accent2="accent2" accent3="accent3" accent4="accent4" accent5="accent5" accent6="accent6" hlink="hlink" folHlink="folHlink"/>
  <p:sldLayoutIdLst>
    <p:sldLayoutId id="2147484736" r:id="rId1"/>
    <p:sldLayoutId id="2147484737" r:id="rId2"/>
    <p:sldLayoutId id="2147484738" r:id="rId3"/>
    <p:sldLayoutId id="2147484739" r:id="rId4"/>
    <p:sldLayoutId id="2147484740" r:id="rId5"/>
    <p:sldLayoutId id="2147484741" r:id="rId6"/>
    <p:sldLayoutId id="2147484742" r:id="rId7"/>
    <p:sldLayoutId id="2147484743" r:id="rId8"/>
    <p:sldLayoutId id="2147484744" r:id="rId9"/>
    <p:sldLayoutId id="2147484745" r:id="rId10"/>
    <p:sldLayoutId id="2147484746" r:id="rId11"/>
    <p:sldLayoutId id="2147484841" r:id="rId12"/>
  </p:sldLayoutIdLst>
  <p:transition>
    <p:randomBar dir="vert"/>
  </p:transition>
  <p:txStyles>
    <p:titleStyle>
      <a:lvl1pPr algn="l" rtl="0" eaLnBrk="0" fontAlgn="base" hangingPunct="0">
        <a:spcBef>
          <a:spcPct val="0"/>
        </a:spcBef>
        <a:spcAft>
          <a:spcPct val="0"/>
        </a:spcAft>
        <a:defRPr sz="50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Arial" charset="0"/>
        </a:defRPr>
      </a:lvl2pPr>
      <a:lvl3pPr algn="l" rtl="0" eaLnBrk="0" fontAlgn="base" hangingPunct="0">
        <a:spcBef>
          <a:spcPct val="0"/>
        </a:spcBef>
        <a:spcAft>
          <a:spcPct val="0"/>
        </a:spcAft>
        <a:defRPr sz="5000">
          <a:solidFill>
            <a:schemeClr val="tx2"/>
          </a:solidFill>
          <a:latin typeface="Arial" charset="0"/>
        </a:defRPr>
      </a:lvl3pPr>
      <a:lvl4pPr algn="l" rtl="0" eaLnBrk="0" fontAlgn="base" hangingPunct="0">
        <a:spcBef>
          <a:spcPct val="0"/>
        </a:spcBef>
        <a:spcAft>
          <a:spcPct val="0"/>
        </a:spcAft>
        <a:defRPr sz="5000">
          <a:solidFill>
            <a:schemeClr val="tx2"/>
          </a:solidFill>
          <a:latin typeface="Arial" charset="0"/>
        </a:defRPr>
      </a:lvl4pPr>
      <a:lvl5pPr algn="l" rtl="0" eaLnBrk="0" fontAlgn="base" hangingPunct="0">
        <a:spcBef>
          <a:spcPct val="0"/>
        </a:spcBef>
        <a:spcAft>
          <a:spcPct val="0"/>
        </a:spcAft>
        <a:defRPr sz="5000">
          <a:solidFill>
            <a:schemeClr val="tx2"/>
          </a:solidFill>
          <a:latin typeface="Arial" charset="0"/>
        </a:defRPr>
      </a:lvl5pPr>
      <a:lvl6pPr marL="457200" algn="l" rtl="0" eaLnBrk="0" fontAlgn="base" hangingPunct="0">
        <a:spcBef>
          <a:spcPct val="0"/>
        </a:spcBef>
        <a:spcAft>
          <a:spcPct val="0"/>
        </a:spcAft>
        <a:defRPr sz="5000">
          <a:solidFill>
            <a:schemeClr val="tx2"/>
          </a:solidFill>
          <a:latin typeface="Arial" charset="0"/>
        </a:defRPr>
      </a:lvl6pPr>
      <a:lvl7pPr marL="914400" algn="l" rtl="0" eaLnBrk="0" fontAlgn="base" hangingPunct="0">
        <a:spcBef>
          <a:spcPct val="0"/>
        </a:spcBef>
        <a:spcAft>
          <a:spcPct val="0"/>
        </a:spcAft>
        <a:defRPr sz="5000">
          <a:solidFill>
            <a:schemeClr val="tx2"/>
          </a:solidFill>
          <a:latin typeface="Arial" charset="0"/>
        </a:defRPr>
      </a:lvl7pPr>
      <a:lvl8pPr marL="1371600" algn="l" rtl="0" eaLnBrk="0" fontAlgn="base" hangingPunct="0">
        <a:spcBef>
          <a:spcPct val="0"/>
        </a:spcBef>
        <a:spcAft>
          <a:spcPct val="0"/>
        </a:spcAft>
        <a:defRPr sz="5000">
          <a:solidFill>
            <a:schemeClr val="tx2"/>
          </a:solidFill>
          <a:latin typeface="Arial" charset="0"/>
        </a:defRPr>
      </a:lvl8pPr>
      <a:lvl9pPr marL="1828800" algn="l" rtl="0" eaLnBrk="0" fontAlgn="base" hangingPunct="0">
        <a:spcBef>
          <a:spcPct val="0"/>
        </a:spcBef>
        <a:spcAft>
          <a:spcPct val="0"/>
        </a:spcAft>
        <a:defRPr sz="5000">
          <a:solidFill>
            <a:schemeClr val="tx2"/>
          </a:solidFill>
          <a:latin typeface="Arial"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a:solidFill>
            <a:schemeClr val="tx1"/>
          </a:solidFill>
          <a:latin typeface="+mn-lt"/>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a:solidFill>
            <a:schemeClr val="tx1"/>
          </a:solidFill>
          <a:latin typeface="+mn-lt"/>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a:solidFill>
            <a:schemeClr val="tx1"/>
          </a:solidFill>
          <a:latin typeface="+mn-lt"/>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5pPr>
      <a:lvl6pPr marL="19192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6pPr>
      <a:lvl7pPr marL="23764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7pPr>
      <a:lvl8pPr marL="28336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8pPr>
      <a:lvl9pPr marL="32908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Recortar y redondear rectángulo de esquina sencilla"/>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lnSpc>
                <a:spcPct val="100000"/>
              </a:lnSpc>
              <a:spcBef>
                <a:spcPts val="0"/>
              </a:spcBef>
              <a:spcAft>
                <a:spcPts val="0"/>
              </a:spcAft>
              <a:defRPr/>
            </a:pPr>
            <a:endParaRPr lang="en-US" sz="1800" dirty="0"/>
          </a:p>
        </p:txBody>
      </p:sp>
      <p:sp>
        <p:nvSpPr>
          <p:cNvPr id="8" name="7 Triángulo rectángulo"/>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lnSpc>
                <a:spcPct val="100000"/>
              </a:lnSpc>
              <a:spcBef>
                <a:spcPts val="0"/>
              </a:spcBef>
              <a:spcAft>
                <a:spcPts val="0"/>
              </a:spcAft>
              <a:defRPr/>
            </a:pPr>
            <a:endParaRPr lang="en-US" sz="1800" dirty="0"/>
          </a:p>
        </p:txBody>
      </p:sp>
      <p:sp>
        <p:nvSpPr>
          <p:cNvPr id="9" name="8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lnSpc>
                <a:spcPct val="100000"/>
              </a:lnSpc>
              <a:spcBef>
                <a:spcPts val="0"/>
              </a:spcBef>
              <a:spcAft>
                <a:spcPts val="0"/>
              </a:spcAft>
              <a:defRPr/>
            </a:pPr>
            <a:endParaRPr lang="en-US" sz="1800" dirty="0">
              <a:latin typeface="+mn-lt"/>
            </a:endParaRPr>
          </a:p>
        </p:txBody>
      </p:sp>
      <p:sp>
        <p:nvSpPr>
          <p:cNvPr id="10" name="9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lnSpc>
                <a:spcPct val="100000"/>
              </a:lnSpc>
              <a:spcBef>
                <a:spcPts val="0"/>
              </a:spcBef>
              <a:spcAft>
                <a:spcPts val="0"/>
              </a:spcAft>
              <a:defRPr/>
            </a:pPr>
            <a:endParaRPr lang="en-US" sz="1800" dirty="0">
              <a:latin typeface="+mn-lt"/>
            </a:endParaRPr>
          </a:p>
        </p:txBody>
      </p:sp>
      <p:sp>
        <p:nvSpPr>
          <p:cNvPr id="4102" name="8 Marcador de título"/>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s-ES" smtClean="0"/>
              <a:t>Haga clic para modificar el estilo de título del patrón</a:t>
            </a:r>
            <a:endParaRPr lang="en-US" smtClean="0"/>
          </a:p>
        </p:txBody>
      </p:sp>
      <p:sp>
        <p:nvSpPr>
          <p:cNvPr id="4103" name="29 Marcador de texto"/>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1" name="4 Marcador de fecha"/>
          <p:cNvSpPr>
            <a:spLocks noGrp="1"/>
          </p:cNvSpPr>
          <p:nvPr>
            <p:ph type="dt" sz="half" idx="2"/>
          </p:nvPr>
        </p:nvSpPr>
        <p:spPr>
          <a:xfrm>
            <a:off x="457200" y="6356350"/>
            <a:ext cx="2133600" cy="365125"/>
          </a:xfrm>
          <a:prstGeom prst="rect">
            <a:avLst/>
          </a:prstGeom>
        </p:spPr>
        <p:txBody>
          <a:bodyPr vert="horz" lIns="0" tIns="0" rIns="0" bIns="0" anchor="b"/>
          <a:lstStyle>
            <a:lvl1pPr fontAlgn="auto">
              <a:lnSpc>
                <a:spcPct val="100000"/>
              </a:lnSpc>
              <a:spcBef>
                <a:spcPts val="0"/>
              </a:spcBef>
              <a:spcAft>
                <a:spcPts val="0"/>
              </a:spcAft>
              <a:defRPr sz="1200">
                <a:solidFill>
                  <a:schemeClr val="tx2">
                    <a:shade val="90000"/>
                  </a:schemeClr>
                </a:solidFill>
                <a:latin typeface="+mn-lt"/>
              </a:defRPr>
            </a:lvl1pPr>
          </a:lstStyle>
          <a:p>
            <a:pPr>
              <a:defRPr/>
            </a:pPr>
            <a:endParaRPr lang="es-ES"/>
          </a:p>
        </p:txBody>
      </p:sp>
      <p:sp>
        <p:nvSpPr>
          <p:cNvPr id="12" name="5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fontAlgn="auto">
              <a:lnSpc>
                <a:spcPct val="100000"/>
              </a:lnSpc>
              <a:spcBef>
                <a:spcPts val="0"/>
              </a:spcBef>
              <a:spcAft>
                <a:spcPts val="0"/>
              </a:spcAft>
              <a:defRPr sz="1200">
                <a:solidFill>
                  <a:schemeClr val="tx2">
                    <a:shade val="90000"/>
                  </a:schemeClr>
                </a:solidFill>
                <a:latin typeface="+mn-lt"/>
              </a:defRPr>
            </a:lvl1pPr>
          </a:lstStyle>
          <a:p>
            <a:pPr>
              <a:defRPr/>
            </a:pPr>
            <a:endParaRPr lang="es-ES"/>
          </a:p>
        </p:txBody>
      </p:sp>
      <p:sp>
        <p:nvSpPr>
          <p:cNvPr id="13" name="6 Marcador de número de diapositiva"/>
          <p:cNvSpPr>
            <a:spLocks noGrp="1"/>
          </p:cNvSpPr>
          <p:nvPr>
            <p:ph type="sldNum" sz="quarter" idx="4"/>
          </p:nvPr>
        </p:nvSpPr>
        <p:spPr>
          <a:xfrm>
            <a:off x="8077200" y="6356350"/>
            <a:ext cx="609600" cy="365125"/>
          </a:xfrm>
          <a:prstGeom prst="rect">
            <a:avLst/>
          </a:prstGeom>
        </p:spPr>
        <p:txBody>
          <a:bodyPr vert="horz" lIns="0" tIns="0" rIns="0" bIns="0" anchor="b"/>
          <a:lstStyle>
            <a:lvl1pPr algn="r" fontAlgn="auto">
              <a:lnSpc>
                <a:spcPct val="100000"/>
              </a:lnSpc>
              <a:spcBef>
                <a:spcPts val="0"/>
              </a:spcBef>
              <a:spcAft>
                <a:spcPts val="0"/>
              </a:spcAft>
              <a:defRPr sz="1200">
                <a:solidFill>
                  <a:schemeClr val="tx2">
                    <a:shade val="90000"/>
                  </a:schemeClr>
                </a:solidFill>
                <a:latin typeface="+mn-lt"/>
              </a:defRPr>
            </a:lvl1pPr>
          </a:lstStyle>
          <a:p>
            <a:pPr>
              <a:defRPr/>
            </a:pPr>
            <a:fld id="{EFD16373-EF1F-46CB-BB0B-38D9EAD012AE}" type="slidenum">
              <a:rPr lang="es-ES"/>
              <a:pPr>
                <a:defRPr/>
              </a:pPr>
              <a:t>‹Nº›</a:t>
            </a:fld>
            <a:endParaRPr lang="es-ES" dirty="0"/>
          </a:p>
        </p:txBody>
      </p:sp>
    </p:spTree>
  </p:cSld>
  <p:clrMap bg1="lt1" tx1="dk1" bg2="lt2" tx2="dk2" accent1="accent1" accent2="accent2" accent3="accent3" accent4="accent4" accent5="accent5" accent6="accent6" hlink="hlink" folHlink="folHlink"/>
  <p:sldLayoutIdLst>
    <p:sldLayoutId id="2147484747" r:id="rId1"/>
    <p:sldLayoutId id="2147484748" r:id="rId2"/>
    <p:sldLayoutId id="2147484749" r:id="rId3"/>
    <p:sldLayoutId id="2147484750" r:id="rId4"/>
    <p:sldLayoutId id="2147484751" r:id="rId5"/>
    <p:sldLayoutId id="2147484752" r:id="rId6"/>
    <p:sldLayoutId id="2147484753" r:id="rId7"/>
    <p:sldLayoutId id="2147484754" r:id="rId8"/>
    <p:sldLayoutId id="2147484755" r:id="rId9"/>
    <p:sldLayoutId id="2147484756" r:id="rId10"/>
    <p:sldLayoutId id="2147484757" r:id="rId11"/>
  </p:sldLayoutIdLst>
  <p:transition>
    <p:randomBar dir="vert"/>
  </p:transition>
  <p:txStyles>
    <p:titleStyle>
      <a:lvl1pPr algn="l" rtl="0" eaLnBrk="0" fontAlgn="base" hangingPunct="0">
        <a:spcBef>
          <a:spcPct val="0"/>
        </a:spcBef>
        <a:spcAft>
          <a:spcPct val="0"/>
        </a:spcAft>
        <a:defRPr sz="50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Arial" charset="0"/>
        </a:defRPr>
      </a:lvl2pPr>
      <a:lvl3pPr algn="l" rtl="0" eaLnBrk="0" fontAlgn="base" hangingPunct="0">
        <a:spcBef>
          <a:spcPct val="0"/>
        </a:spcBef>
        <a:spcAft>
          <a:spcPct val="0"/>
        </a:spcAft>
        <a:defRPr sz="5000">
          <a:solidFill>
            <a:schemeClr val="tx2"/>
          </a:solidFill>
          <a:latin typeface="Arial" charset="0"/>
        </a:defRPr>
      </a:lvl3pPr>
      <a:lvl4pPr algn="l" rtl="0" eaLnBrk="0" fontAlgn="base" hangingPunct="0">
        <a:spcBef>
          <a:spcPct val="0"/>
        </a:spcBef>
        <a:spcAft>
          <a:spcPct val="0"/>
        </a:spcAft>
        <a:defRPr sz="5000">
          <a:solidFill>
            <a:schemeClr val="tx2"/>
          </a:solidFill>
          <a:latin typeface="Arial" charset="0"/>
        </a:defRPr>
      </a:lvl4pPr>
      <a:lvl5pPr algn="l" rtl="0" eaLnBrk="0" fontAlgn="base" hangingPunct="0">
        <a:spcBef>
          <a:spcPct val="0"/>
        </a:spcBef>
        <a:spcAft>
          <a:spcPct val="0"/>
        </a:spcAft>
        <a:defRPr sz="5000">
          <a:solidFill>
            <a:schemeClr val="tx2"/>
          </a:solidFill>
          <a:latin typeface="Arial" charset="0"/>
        </a:defRPr>
      </a:lvl5pPr>
      <a:lvl6pPr marL="457200" algn="l" rtl="0" eaLnBrk="0" fontAlgn="base" hangingPunct="0">
        <a:spcBef>
          <a:spcPct val="0"/>
        </a:spcBef>
        <a:spcAft>
          <a:spcPct val="0"/>
        </a:spcAft>
        <a:defRPr sz="5000">
          <a:solidFill>
            <a:schemeClr val="tx2"/>
          </a:solidFill>
          <a:latin typeface="Arial" charset="0"/>
        </a:defRPr>
      </a:lvl6pPr>
      <a:lvl7pPr marL="914400" algn="l" rtl="0" eaLnBrk="0" fontAlgn="base" hangingPunct="0">
        <a:spcBef>
          <a:spcPct val="0"/>
        </a:spcBef>
        <a:spcAft>
          <a:spcPct val="0"/>
        </a:spcAft>
        <a:defRPr sz="5000">
          <a:solidFill>
            <a:schemeClr val="tx2"/>
          </a:solidFill>
          <a:latin typeface="Arial" charset="0"/>
        </a:defRPr>
      </a:lvl7pPr>
      <a:lvl8pPr marL="1371600" algn="l" rtl="0" eaLnBrk="0" fontAlgn="base" hangingPunct="0">
        <a:spcBef>
          <a:spcPct val="0"/>
        </a:spcBef>
        <a:spcAft>
          <a:spcPct val="0"/>
        </a:spcAft>
        <a:defRPr sz="5000">
          <a:solidFill>
            <a:schemeClr val="tx2"/>
          </a:solidFill>
          <a:latin typeface="Arial" charset="0"/>
        </a:defRPr>
      </a:lvl8pPr>
      <a:lvl9pPr marL="1828800" algn="l" rtl="0" eaLnBrk="0" fontAlgn="base" hangingPunct="0">
        <a:spcBef>
          <a:spcPct val="0"/>
        </a:spcBef>
        <a:spcAft>
          <a:spcPct val="0"/>
        </a:spcAft>
        <a:defRPr sz="5000">
          <a:solidFill>
            <a:schemeClr val="tx2"/>
          </a:solidFill>
          <a:latin typeface="Arial"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a:solidFill>
            <a:schemeClr val="tx1"/>
          </a:solidFill>
          <a:latin typeface="+mn-lt"/>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a:solidFill>
            <a:schemeClr val="tx1"/>
          </a:solidFill>
          <a:latin typeface="+mn-lt"/>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a:solidFill>
            <a:schemeClr val="tx1"/>
          </a:solidFill>
          <a:latin typeface="+mn-lt"/>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5pPr>
      <a:lvl6pPr marL="19192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6pPr>
      <a:lvl7pPr marL="23764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7pPr>
      <a:lvl8pPr marL="28336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8pPr>
      <a:lvl9pPr marL="32908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5122" name="8 Marcador de título"/>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s-ES" smtClean="0"/>
              <a:t>Haga clic para modificar el estilo de título del patrón</a:t>
            </a:r>
            <a:endParaRPr lang="en-US" smtClean="0"/>
          </a:p>
        </p:txBody>
      </p:sp>
      <p:sp>
        <p:nvSpPr>
          <p:cNvPr id="5123" name="29 Marcador de texto"/>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9" name="4 Marcador de fecha"/>
          <p:cNvSpPr>
            <a:spLocks noGrp="1"/>
          </p:cNvSpPr>
          <p:nvPr>
            <p:ph type="dt" sz="half" idx="2"/>
          </p:nvPr>
        </p:nvSpPr>
        <p:spPr>
          <a:xfrm>
            <a:off x="457200" y="6356350"/>
            <a:ext cx="2133600" cy="365125"/>
          </a:xfrm>
          <a:prstGeom prst="rect">
            <a:avLst/>
          </a:prstGeom>
        </p:spPr>
        <p:txBody>
          <a:bodyPr vert="horz" lIns="0" tIns="0" rIns="0" bIns="0" anchor="b"/>
          <a:lstStyle>
            <a:lvl1pPr fontAlgn="auto">
              <a:lnSpc>
                <a:spcPct val="100000"/>
              </a:lnSpc>
              <a:spcBef>
                <a:spcPts val="0"/>
              </a:spcBef>
              <a:spcAft>
                <a:spcPts val="0"/>
              </a:spcAft>
              <a:defRPr sz="1200" b="0">
                <a:solidFill>
                  <a:schemeClr val="tx2">
                    <a:shade val="90000"/>
                  </a:schemeClr>
                </a:solidFill>
                <a:latin typeface="+mn-lt"/>
                <a:cs typeface="+mn-cs"/>
              </a:defRPr>
            </a:lvl1pPr>
          </a:lstStyle>
          <a:p>
            <a:pPr>
              <a:defRPr/>
            </a:pPr>
            <a:endParaRPr lang="es-ES"/>
          </a:p>
        </p:txBody>
      </p:sp>
      <p:sp>
        <p:nvSpPr>
          <p:cNvPr id="20" name="5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fontAlgn="auto">
              <a:lnSpc>
                <a:spcPct val="100000"/>
              </a:lnSpc>
              <a:spcBef>
                <a:spcPts val="0"/>
              </a:spcBef>
              <a:spcAft>
                <a:spcPts val="0"/>
              </a:spcAft>
              <a:defRPr sz="1200" b="0">
                <a:solidFill>
                  <a:schemeClr val="tx2">
                    <a:shade val="90000"/>
                  </a:schemeClr>
                </a:solidFill>
                <a:latin typeface="+mn-lt"/>
                <a:cs typeface="+mn-cs"/>
              </a:defRPr>
            </a:lvl1pPr>
          </a:lstStyle>
          <a:p>
            <a:pPr>
              <a:defRPr/>
            </a:pPr>
            <a:endParaRPr lang="es-ES"/>
          </a:p>
        </p:txBody>
      </p:sp>
      <p:sp>
        <p:nvSpPr>
          <p:cNvPr id="21" name="6 Marcador de número de diapositiva"/>
          <p:cNvSpPr>
            <a:spLocks noGrp="1"/>
          </p:cNvSpPr>
          <p:nvPr>
            <p:ph type="sldNum" sz="quarter" idx="4"/>
          </p:nvPr>
        </p:nvSpPr>
        <p:spPr>
          <a:xfrm>
            <a:off x="8077200" y="6356350"/>
            <a:ext cx="609600" cy="365125"/>
          </a:xfrm>
          <a:prstGeom prst="rect">
            <a:avLst/>
          </a:prstGeom>
        </p:spPr>
        <p:txBody>
          <a:bodyPr vert="horz" lIns="0" tIns="0" rIns="0" bIns="0" anchor="b"/>
          <a:lstStyle>
            <a:lvl1pPr algn="r" fontAlgn="auto">
              <a:lnSpc>
                <a:spcPct val="100000"/>
              </a:lnSpc>
              <a:spcBef>
                <a:spcPts val="0"/>
              </a:spcBef>
              <a:spcAft>
                <a:spcPts val="0"/>
              </a:spcAft>
              <a:defRPr sz="1200" b="0">
                <a:solidFill>
                  <a:schemeClr val="tx2">
                    <a:shade val="90000"/>
                  </a:schemeClr>
                </a:solidFill>
                <a:latin typeface="+mn-lt"/>
                <a:cs typeface="+mn-cs"/>
              </a:defRPr>
            </a:lvl1pPr>
          </a:lstStyle>
          <a:p>
            <a:pPr>
              <a:defRPr/>
            </a:pPr>
            <a:fld id="{C83F7F3B-72C5-4275-AFFD-412BF5ECC420}" type="slidenum">
              <a:rPr lang="es-ES"/>
              <a:pPr>
                <a:defRPr/>
              </a:pPr>
              <a:t>‹Nº›</a:t>
            </a:fld>
            <a:endParaRPr lang="es-ES" dirty="0"/>
          </a:p>
        </p:txBody>
      </p:sp>
    </p:spTree>
  </p:cSld>
  <p:clrMap bg1="lt1" tx1="dk1" bg2="lt2" tx2="dk2" accent1="accent1" accent2="accent2" accent3="accent3" accent4="accent4" accent5="accent5" accent6="accent6" hlink="hlink" folHlink="folHlink"/>
  <p:sldLayoutIdLst>
    <p:sldLayoutId id="2147484758" r:id="rId1"/>
    <p:sldLayoutId id="2147484759" r:id="rId2"/>
    <p:sldLayoutId id="2147484760" r:id="rId3"/>
    <p:sldLayoutId id="2147484761" r:id="rId4"/>
    <p:sldLayoutId id="2147484762" r:id="rId5"/>
    <p:sldLayoutId id="2147484763" r:id="rId6"/>
    <p:sldLayoutId id="2147484764" r:id="rId7"/>
    <p:sldLayoutId id="2147484765" r:id="rId8"/>
    <p:sldLayoutId id="2147484766" r:id="rId9"/>
    <p:sldLayoutId id="2147484767" r:id="rId10"/>
    <p:sldLayoutId id="2147484768" r:id="rId11"/>
  </p:sldLayoutIdLst>
  <p:transition>
    <p:randomBar dir="vert"/>
  </p:transition>
  <p:txStyles>
    <p:titleStyle>
      <a:lvl1pPr algn="l" rtl="0" eaLnBrk="0" fontAlgn="base" hangingPunct="0">
        <a:spcBef>
          <a:spcPct val="0"/>
        </a:spcBef>
        <a:spcAft>
          <a:spcPct val="0"/>
        </a:spcAft>
        <a:defRPr sz="50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Arial" charset="0"/>
        </a:defRPr>
      </a:lvl2pPr>
      <a:lvl3pPr algn="l" rtl="0" eaLnBrk="0" fontAlgn="base" hangingPunct="0">
        <a:spcBef>
          <a:spcPct val="0"/>
        </a:spcBef>
        <a:spcAft>
          <a:spcPct val="0"/>
        </a:spcAft>
        <a:defRPr sz="5000">
          <a:solidFill>
            <a:schemeClr val="tx2"/>
          </a:solidFill>
          <a:latin typeface="Arial" charset="0"/>
        </a:defRPr>
      </a:lvl3pPr>
      <a:lvl4pPr algn="l" rtl="0" eaLnBrk="0" fontAlgn="base" hangingPunct="0">
        <a:spcBef>
          <a:spcPct val="0"/>
        </a:spcBef>
        <a:spcAft>
          <a:spcPct val="0"/>
        </a:spcAft>
        <a:defRPr sz="5000">
          <a:solidFill>
            <a:schemeClr val="tx2"/>
          </a:solidFill>
          <a:latin typeface="Arial" charset="0"/>
        </a:defRPr>
      </a:lvl4pPr>
      <a:lvl5pPr algn="l" rtl="0" eaLnBrk="0" fontAlgn="base" hangingPunct="0">
        <a:spcBef>
          <a:spcPct val="0"/>
        </a:spcBef>
        <a:spcAft>
          <a:spcPct val="0"/>
        </a:spcAft>
        <a:defRPr sz="5000">
          <a:solidFill>
            <a:schemeClr val="tx2"/>
          </a:solidFill>
          <a:latin typeface="Arial" charset="0"/>
        </a:defRPr>
      </a:lvl5pPr>
      <a:lvl6pPr marL="457200" algn="l" rtl="0" eaLnBrk="0" fontAlgn="base" hangingPunct="0">
        <a:spcBef>
          <a:spcPct val="0"/>
        </a:spcBef>
        <a:spcAft>
          <a:spcPct val="0"/>
        </a:spcAft>
        <a:defRPr sz="5000">
          <a:solidFill>
            <a:schemeClr val="tx2"/>
          </a:solidFill>
          <a:latin typeface="Arial" charset="0"/>
        </a:defRPr>
      </a:lvl6pPr>
      <a:lvl7pPr marL="914400" algn="l" rtl="0" eaLnBrk="0" fontAlgn="base" hangingPunct="0">
        <a:spcBef>
          <a:spcPct val="0"/>
        </a:spcBef>
        <a:spcAft>
          <a:spcPct val="0"/>
        </a:spcAft>
        <a:defRPr sz="5000">
          <a:solidFill>
            <a:schemeClr val="tx2"/>
          </a:solidFill>
          <a:latin typeface="Arial" charset="0"/>
        </a:defRPr>
      </a:lvl7pPr>
      <a:lvl8pPr marL="1371600" algn="l" rtl="0" eaLnBrk="0" fontAlgn="base" hangingPunct="0">
        <a:spcBef>
          <a:spcPct val="0"/>
        </a:spcBef>
        <a:spcAft>
          <a:spcPct val="0"/>
        </a:spcAft>
        <a:defRPr sz="5000">
          <a:solidFill>
            <a:schemeClr val="tx2"/>
          </a:solidFill>
          <a:latin typeface="Arial" charset="0"/>
        </a:defRPr>
      </a:lvl8pPr>
      <a:lvl9pPr marL="1828800" algn="l" rtl="0" eaLnBrk="0" fontAlgn="base" hangingPunct="0">
        <a:spcBef>
          <a:spcPct val="0"/>
        </a:spcBef>
        <a:spcAft>
          <a:spcPct val="0"/>
        </a:spcAft>
        <a:defRPr sz="5000">
          <a:solidFill>
            <a:schemeClr val="tx2"/>
          </a:solidFill>
          <a:latin typeface="Arial"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a:solidFill>
            <a:schemeClr val="tx1"/>
          </a:solidFill>
          <a:latin typeface="+mn-lt"/>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a:solidFill>
            <a:schemeClr val="tx1"/>
          </a:solidFill>
          <a:latin typeface="+mn-lt"/>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a:solidFill>
            <a:schemeClr val="tx1"/>
          </a:solidFill>
          <a:latin typeface="+mn-lt"/>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5pPr>
      <a:lvl6pPr marL="19192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6pPr>
      <a:lvl7pPr marL="23764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7pPr>
      <a:lvl8pPr marL="28336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8pPr>
      <a:lvl9pPr marL="32908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Forma libre"/>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lnSpc>
                <a:spcPct val="100000"/>
              </a:lnSpc>
              <a:spcBef>
                <a:spcPts val="0"/>
              </a:spcBef>
              <a:spcAft>
                <a:spcPts val="0"/>
              </a:spcAft>
              <a:defRPr/>
            </a:pPr>
            <a:endParaRPr lang="en-US" sz="1800" dirty="0">
              <a:latin typeface="+mn-lt"/>
            </a:endParaRPr>
          </a:p>
        </p:txBody>
      </p:sp>
      <p:sp>
        <p:nvSpPr>
          <p:cNvPr id="8" name="7 Forma libre"/>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lnSpc>
                <a:spcPct val="100000"/>
              </a:lnSpc>
              <a:spcBef>
                <a:spcPts val="0"/>
              </a:spcBef>
              <a:spcAft>
                <a:spcPts val="0"/>
              </a:spcAft>
              <a:defRPr/>
            </a:pPr>
            <a:endParaRPr lang="en-US" sz="1800" dirty="0">
              <a:latin typeface="+mn-lt"/>
            </a:endParaRPr>
          </a:p>
        </p:txBody>
      </p:sp>
      <p:grpSp>
        <p:nvGrpSpPr>
          <p:cNvPr id="6148" name="1 Grupo"/>
          <p:cNvGrpSpPr>
            <a:grpSpLocks/>
          </p:cNvGrpSpPr>
          <p:nvPr/>
        </p:nvGrpSpPr>
        <p:grpSpPr bwMode="auto">
          <a:xfrm>
            <a:off x="-19050" y="203200"/>
            <a:ext cx="9180513" cy="647700"/>
            <a:chOff x="-19045" y="216550"/>
            <a:chExt cx="9180548" cy="649224"/>
          </a:xfrm>
        </p:grpSpPr>
        <p:sp>
          <p:nvSpPr>
            <p:cNvPr id="10" name="9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lnSpc>
                  <a:spcPct val="100000"/>
                </a:lnSpc>
                <a:spcBef>
                  <a:spcPts val="0"/>
                </a:spcBef>
                <a:spcAft>
                  <a:spcPts val="0"/>
                </a:spcAft>
                <a:defRPr/>
              </a:pPr>
              <a:endParaRPr lang="en-US" sz="1800" dirty="0">
                <a:latin typeface="+mn-lt"/>
              </a:endParaRPr>
            </a:p>
          </p:txBody>
        </p:sp>
        <p:sp>
          <p:nvSpPr>
            <p:cNvPr id="11" name="10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lnSpc>
                  <a:spcPct val="100000"/>
                </a:lnSpc>
                <a:spcBef>
                  <a:spcPts val="0"/>
                </a:spcBef>
                <a:spcAft>
                  <a:spcPts val="0"/>
                </a:spcAft>
                <a:defRPr/>
              </a:pPr>
              <a:endParaRPr lang="en-US" sz="1800" dirty="0">
                <a:latin typeface="+mn-lt"/>
              </a:endParaRPr>
            </a:p>
          </p:txBody>
        </p:sp>
      </p:grpSp>
      <p:sp>
        <p:nvSpPr>
          <p:cNvPr id="6149" name="8 Marcador de título"/>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s-ES" smtClean="0"/>
              <a:t>Haga clic para modificar el estilo de título del patrón</a:t>
            </a:r>
            <a:endParaRPr lang="en-US" smtClean="0"/>
          </a:p>
        </p:txBody>
      </p:sp>
      <p:sp>
        <p:nvSpPr>
          <p:cNvPr id="6150" name="29 Marcador de texto"/>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2" name="3 Marcador de fecha"/>
          <p:cNvSpPr>
            <a:spLocks noGrp="1"/>
          </p:cNvSpPr>
          <p:nvPr>
            <p:ph type="dt" sz="half" idx="2"/>
          </p:nvPr>
        </p:nvSpPr>
        <p:spPr>
          <a:xfrm>
            <a:off x="457200" y="6356350"/>
            <a:ext cx="2133600" cy="365125"/>
          </a:xfrm>
          <a:prstGeom prst="rect">
            <a:avLst/>
          </a:prstGeom>
        </p:spPr>
        <p:txBody>
          <a:bodyPr vert="horz" lIns="0" tIns="0" rIns="0" bIns="0" anchor="b"/>
          <a:lstStyle>
            <a:lvl1pPr fontAlgn="auto">
              <a:lnSpc>
                <a:spcPct val="100000"/>
              </a:lnSpc>
              <a:spcBef>
                <a:spcPts val="0"/>
              </a:spcBef>
              <a:spcAft>
                <a:spcPts val="0"/>
              </a:spcAft>
              <a:defRPr sz="1200">
                <a:solidFill>
                  <a:schemeClr val="tx2">
                    <a:shade val="90000"/>
                  </a:schemeClr>
                </a:solidFill>
                <a:latin typeface="+mn-lt"/>
              </a:defRPr>
            </a:lvl1pPr>
          </a:lstStyle>
          <a:p>
            <a:pPr>
              <a:defRPr/>
            </a:pPr>
            <a:endParaRPr lang="es-ES"/>
          </a:p>
        </p:txBody>
      </p:sp>
      <p:sp>
        <p:nvSpPr>
          <p:cNvPr id="13" name="4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fontAlgn="auto">
              <a:lnSpc>
                <a:spcPct val="100000"/>
              </a:lnSpc>
              <a:spcBef>
                <a:spcPts val="0"/>
              </a:spcBef>
              <a:spcAft>
                <a:spcPts val="0"/>
              </a:spcAft>
              <a:defRPr sz="1200">
                <a:solidFill>
                  <a:schemeClr val="tx2">
                    <a:shade val="90000"/>
                  </a:schemeClr>
                </a:solidFill>
                <a:latin typeface="+mn-lt"/>
              </a:defRPr>
            </a:lvl1pPr>
          </a:lstStyle>
          <a:p>
            <a:pPr>
              <a:defRPr/>
            </a:pPr>
            <a:endParaRPr lang="es-ES"/>
          </a:p>
        </p:txBody>
      </p:sp>
      <p:sp>
        <p:nvSpPr>
          <p:cNvPr id="14" name="5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fontAlgn="auto">
              <a:lnSpc>
                <a:spcPct val="100000"/>
              </a:lnSpc>
              <a:spcBef>
                <a:spcPts val="0"/>
              </a:spcBef>
              <a:spcAft>
                <a:spcPts val="0"/>
              </a:spcAft>
              <a:defRPr sz="1200">
                <a:solidFill>
                  <a:schemeClr val="tx2">
                    <a:shade val="90000"/>
                  </a:schemeClr>
                </a:solidFill>
                <a:latin typeface="+mn-lt"/>
              </a:defRPr>
            </a:lvl1pPr>
          </a:lstStyle>
          <a:p>
            <a:pPr>
              <a:defRPr/>
            </a:pPr>
            <a:fld id="{399D297A-7475-461D-B4E7-175238F4B652}" type="slidenum">
              <a:rPr lang="es-ES"/>
              <a:pPr>
                <a:defRPr/>
              </a:pPr>
              <a:t>‹Nº›</a:t>
            </a:fld>
            <a:endParaRPr lang="es-ES" dirty="0"/>
          </a:p>
        </p:txBody>
      </p:sp>
    </p:spTree>
  </p:cSld>
  <p:clrMap bg1="dk2" tx1="lt1" bg2="dk1" tx2="lt2" accent1="accent1" accent2="accent2" accent3="accent3" accent4="accent4" accent5="accent5" accent6="accent6" hlink="hlink" folHlink="folHlink"/>
  <p:sldLayoutIdLst>
    <p:sldLayoutId id="2147484769" r:id="rId1"/>
    <p:sldLayoutId id="2147484770" r:id="rId2"/>
    <p:sldLayoutId id="2147484771" r:id="rId3"/>
    <p:sldLayoutId id="2147484772" r:id="rId4"/>
    <p:sldLayoutId id="2147484773" r:id="rId5"/>
    <p:sldLayoutId id="2147484774" r:id="rId6"/>
    <p:sldLayoutId id="2147484775" r:id="rId7"/>
    <p:sldLayoutId id="2147484776" r:id="rId8"/>
    <p:sldLayoutId id="2147484777" r:id="rId9"/>
    <p:sldLayoutId id="2147484778" r:id="rId10"/>
    <p:sldLayoutId id="2147484779" r:id="rId11"/>
  </p:sldLayoutIdLst>
  <p:transition>
    <p:randomBar dir="vert"/>
  </p:transition>
  <p:txStyles>
    <p:titleStyle>
      <a:lvl1pPr algn="l" rtl="0" eaLnBrk="0" fontAlgn="base" hangingPunct="0">
        <a:spcBef>
          <a:spcPct val="0"/>
        </a:spcBef>
        <a:spcAft>
          <a:spcPct val="0"/>
        </a:spcAft>
        <a:defRPr sz="50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Arial" charset="0"/>
        </a:defRPr>
      </a:lvl2pPr>
      <a:lvl3pPr algn="l" rtl="0" eaLnBrk="0" fontAlgn="base" hangingPunct="0">
        <a:spcBef>
          <a:spcPct val="0"/>
        </a:spcBef>
        <a:spcAft>
          <a:spcPct val="0"/>
        </a:spcAft>
        <a:defRPr sz="5000">
          <a:solidFill>
            <a:schemeClr val="tx2"/>
          </a:solidFill>
          <a:latin typeface="Arial" charset="0"/>
        </a:defRPr>
      </a:lvl3pPr>
      <a:lvl4pPr algn="l" rtl="0" eaLnBrk="0" fontAlgn="base" hangingPunct="0">
        <a:spcBef>
          <a:spcPct val="0"/>
        </a:spcBef>
        <a:spcAft>
          <a:spcPct val="0"/>
        </a:spcAft>
        <a:defRPr sz="5000">
          <a:solidFill>
            <a:schemeClr val="tx2"/>
          </a:solidFill>
          <a:latin typeface="Arial" charset="0"/>
        </a:defRPr>
      </a:lvl4pPr>
      <a:lvl5pPr algn="l" rtl="0" eaLnBrk="0" fontAlgn="base" hangingPunct="0">
        <a:spcBef>
          <a:spcPct val="0"/>
        </a:spcBef>
        <a:spcAft>
          <a:spcPct val="0"/>
        </a:spcAft>
        <a:defRPr sz="5000">
          <a:solidFill>
            <a:schemeClr val="tx2"/>
          </a:solidFill>
          <a:latin typeface="Arial" charset="0"/>
        </a:defRPr>
      </a:lvl5pPr>
      <a:lvl6pPr marL="457200" algn="l" rtl="0" eaLnBrk="0" fontAlgn="base" hangingPunct="0">
        <a:spcBef>
          <a:spcPct val="0"/>
        </a:spcBef>
        <a:spcAft>
          <a:spcPct val="0"/>
        </a:spcAft>
        <a:defRPr sz="5000">
          <a:solidFill>
            <a:schemeClr val="tx2"/>
          </a:solidFill>
          <a:latin typeface="Arial" charset="0"/>
        </a:defRPr>
      </a:lvl6pPr>
      <a:lvl7pPr marL="914400" algn="l" rtl="0" eaLnBrk="0" fontAlgn="base" hangingPunct="0">
        <a:spcBef>
          <a:spcPct val="0"/>
        </a:spcBef>
        <a:spcAft>
          <a:spcPct val="0"/>
        </a:spcAft>
        <a:defRPr sz="5000">
          <a:solidFill>
            <a:schemeClr val="tx2"/>
          </a:solidFill>
          <a:latin typeface="Arial" charset="0"/>
        </a:defRPr>
      </a:lvl7pPr>
      <a:lvl8pPr marL="1371600" algn="l" rtl="0" eaLnBrk="0" fontAlgn="base" hangingPunct="0">
        <a:spcBef>
          <a:spcPct val="0"/>
        </a:spcBef>
        <a:spcAft>
          <a:spcPct val="0"/>
        </a:spcAft>
        <a:defRPr sz="5000">
          <a:solidFill>
            <a:schemeClr val="tx2"/>
          </a:solidFill>
          <a:latin typeface="Arial" charset="0"/>
        </a:defRPr>
      </a:lvl8pPr>
      <a:lvl9pPr marL="1828800" algn="l" rtl="0" eaLnBrk="0" fontAlgn="base" hangingPunct="0">
        <a:spcBef>
          <a:spcPct val="0"/>
        </a:spcBef>
        <a:spcAft>
          <a:spcPct val="0"/>
        </a:spcAft>
        <a:defRPr sz="5000">
          <a:solidFill>
            <a:schemeClr val="tx2"/>
          </a:solidFill>
          <a:latin typeface="Arial"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a:solidFill>
            <a:schemeClr val="tx1"/>
          </a:solidFill>
          <a:latin typeface="+mn-lt"/>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a:solidFill>
            <a:schemeClr val="tx1"/>
          </a:solidFill>
          <a:latin typeface="+mn-lt"/>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a:solidFill>
            <a:schemeClr val="tx1"/>
          </a:solidFill>
          <a:latin typeface="+mn-lt"/>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5pPr>
      <a:lvl6pPr marL="19192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6pPr>
      <a:lvl7pPr marL="23764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7pPr>
      <a:lvl8pPr marL="28336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8pPr>
      <a:lvl9pPr marL="32908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Recortar y redondear rectángulo de esquina sencilla"/>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lnSpc>
                <a:spcPct val="100000"/>
              </a:lnSpc>
              <a:spcBef>
                <a:spcPts val="0"/>
              </a:spcBef>
              <a:spcAft>
                <a:spcPts val="0"/>
              </a:spcAft>
              <a:defRPr/>
            </a:pPr>
            <a:endParaRPr lang="en-US" sz="1800" dirty="0"/>
          </a:p>
        </p:txBody>
      </p:sp>
      <p:sp>
        <p:nvSpPr>
          <p:cNvPr id="8" name="7 Triángulo rectángulo"/>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lnSpc>
                <a:spcPct val="100000"/>
              </a:lnSpc>
              <a:spcBef>
                <a:spcPts val="0"/>
              </a:spcBef>
              <a:spcAft>
                <a:spcPts val="0"/>
              </a:spcAft>
              <a:defRPr/>
            </a:pPr>
            <a:endParaRPr lang="en-US" sz="1800" dirty="0"/>
          </a:p>
        </p:txBody>
      </p:sp>
      <p:sp>
        <p:nvSpPr>
          <p:cNvPr id="9" name="8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lnSpc>
                <a:spcPct val="100000"/>
              </a:lnSpc>
              <a:spcBef>
                <a:spcPts val="0"/>
              </a:spcBef>
              <a:spcAft>
                <a:spcPts val="0"/>
              </a:spcAft>
              <a:defRPr/>
            </a:pPr>
            <a:endParaRPr lang="en-US" sz="1800" dirty="0">
              <a:latin typeface="+mn-lt"/>
            </a:endParaRPr>
          </a:p>
        </p:txBody>
      </p:sp>
      <p:sp>
        <p:nvSpPr>
          <p:cNvPr id="10" name="9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lnSpc>
                <a:spcPct val="100000"/>
              </a:lnSpc>
              <a:spcBef>
                <a:spcPts val="0"/>
              </a:spcBef>
              <a:spcAft>
                <a:spcPts val="0"/>
              </a:spcAft>
              <a:defRPr/>
            </a:pPr>
            <a:endParaRPr lang="en-US" sz="1800" dirty="0">
              <a:latin typeface="+mn-lt"/>
            </a:endParaRPr>
          </a:p>
        </p:txBody>
      </p:sp>
      <p:sp>
        <p:nvSpPr>
          <p:cNvPr id="7174" name="8 Marcador de título"/>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s-ES" smtClean="0"/>
              <a:t>Haga clic para modificar el estilo de título del patrón</a:t>
            </a:r>
            <a:endParaRPr lang="en-US" smtClean="0"/>
          </a:p>
        </p:txBody>
      </p:sp>
      <p:sp>
        <p:nvSpPr>
          <p:cNvPr id="7175" name="29 Marcador de texto"/>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1" name="4 Marcador de fecha"/>
          <p:cNvSpPr>
            <a:spLocks noGrp="1"/>
          </p:cNvSpPr>
          <p:nvPr>
            <p:ph type="dt" sz="half" idx="2"/>
          </p:nvPr>
        </p:nvSpPr>
        <p:spPr>
          <a:xfrm>
            <a:off x="457200" y="6356350"/>
            <a:ext cx="2133600" cy="365125"/>
          </a:xfrm>
          <a:prstGeom prst="rect">
            <a:avLst/>
          </a:prstGeom>
        </p:spPr>
        <p:txBody>
          <a:bodyPr vert="horz" lIns="0" tIns="0" rIns="0" bIns="0" anchor="b"/>
          <a:lstStyle>
            <a:lvl1pPr fontAlgn="auto">
              <a:lnSpc>
                <a:spcPct val="100000"/>
              </a:lnSpc>
              <a:spcBef>
                <a:spcPts val="0"/>
              </a:spcBef>
              <a:spcAft>
                <a:spcPts val="0"/>
              </a:spcAft>
              <a:defRPr sz="1200">
                <a:solidFill>
                  <a:schemeClr val="tx2">
                    <a:shade val="90000"/>
                  </a:schemeClr>
                </a:solidFill>
                <a:latin typeface="+mn-lt"/>
              </a:defRPr>
            </a:lvl1pPr>
          </a:lstStyle>
          <a:p>
            <a:pPr>
              <a:defRPr/>
            </a:pPr>
            <a:endParaRPr lang="es-ES"/>
          </a:p>
        </p:txBody>
      </p:sp>
      <p:sp>
        <p:nvSpPr>
          <p:cNvPr id="12" name="5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fontAlgn="auto">
              <a:lnSpc>
                <a:spcPct val="100000"/>
              </a:lnSpc>
              <a:spcBef>
                <a:spcPts val="0"/>
              </a:spcBef>
              <a:spcAft>
                <a:spcPts val="0"/>
              </a:spcAft>
              <a:defRPr sz="1200">
                <a:solidFill>
                  <a:schemeClr val="tx2">
                    <a:shade val="90000"/>
                  </a:schemeClr>
                </a:solidFill>
                <a:latin typeface="+mn-lt"/>
              </a:defRPr>
            </a:lvl1pPr>
          </a:lstStyle>
          <a:p>
            <a:pPr>
              <a:defRPr/>
            </a:pPr>
            <a:endParaRPr lang="es-ES"/>
          </a:p>
        </p:txBody>
      </p:sp>
      <p:sp>
        <p:nvSpPr>
          <p:cNvPr id="13" name="6 Marcador de número de diapositiva"/>
          <p:cNvSpPr>
            <a:spLocks noGrp="1"/>
          </p:cNvSpPr>
          <p:nvPr>
            <p:ph type="sldNum" sz="quarter" idx="4"/>
          </p:nvPr>
        </p:nvSpPr>
        <p:spPr>
          <a:xfrm>
            <a:off x="8077200" y="6356350"/>
            <a:ext cx="609600" cy="365125"/>
          </a:xfrm>
          <a:prstGeom prst="rect">
            <a:avLst/>
          </a:prstGeom>
        </p:spPr>
        <p:txBody>
          <a:bodyPr vert="horz" lIns="0" tIns="0" rIns="0" bIns="0" anchor="b"/>
          <a:lstStyle>
            <a:lvl1pPr algn="r" fontAlgn="auto">
              <a:lnSpc>
                <a:spcPct val="100000"/>
              </a:lnSpc>
              <a:spcBef>
                <a:spcPts val="0"/>
              </a:spcBef>
              <a:spcAft>
                <a:spcPts val="0"/>
              </a:spcAft>
              <a:defRPr sz="1200">
                <a:solidFill>
                  <a:schemeClr val="tx2">
                    <a:shade val="90000"/>
                  </a:schemeClr>
                </a:solidFill>
                <a:latin typeface="+mn-lt"/>
              </a:defRPr>
            </a:lvl1pPr>
          </a:lstStyle>
          <a:p>
            <a:pPr>
              <a:defRPr/>
            </a:pPr>
            <a:fld id="{40DAD3E0-63C1-47AE-AF6F-464CCAA49189}" type="slidenum">
              <a:rPr lang="es-ES"/>
              <a:pPr>
                <a:defRPr/>
              </a:pPr>
              <a:t>‹Nº›</a:t>
            </a:fld>
            <a:endParaRPr lang="es-ES" dirty="0"/>
          </a:p>
        </p:txBody>
      </p:sp>
    </p:spTree>
  </p:cSld>
  <p:clrMap bg1="lt1" tx1="dk1" bg2="lt2" tx2="dk2" accent1="accent1" accent2="accent2" accent3="accent3" accent4="accent4" accent5="accent5" accent6="accent6" hlink="hlink" folHlink="folHlink"/>
  <p:sldLayoutIdLst>
    <p:sldLayoutId id="2147484780" r:id="rId1"/>
    <p:sldLayoutId id="2147484781" r:id="rId2"/>
    <p:sldLayoutId id="2147484782" r:id="rId3"/>
    <p:sldLayoutId id="2147484783" r:id="rId4"/>
    <p:sldLayoutId id="2147484784" r:id="rId5"/>
    <p:sldLayoutId id="2147484785" r:id="rId6"/>
    <p:sldLayoutId id="2147484786" r:id="rId7"/>
    <p:sldLayoutId id="2147484787" r:id="rId8"/>
    <p:sldLayoutId id="2147484788" r:id="rId9"/>
    <p:sldLayoutId id="2147484789" r:id="rId10"/>
    <p:sldLayoutId id="2147484790" r:id="rId11"/>
  </p:sldLayoutIdLst>
  <p:transition>
    <p:randomBar dir="vert"/>
  </p:transition>
  <p:txStyles>
    <p:titleStyle>
      <a:lvl1pPr algn="l" rtl="0" eaLnBrk="0" fontAlgn="base" hangingPunct="0">
        <a:spcBef>
          <a:spcPct val="0"/>
        </a:spcBef>
        <a:spcAft>
          <a:spcPct val="0"/>
        </a:spcAft>
        <a:defRPr sz="50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Arial" charset="0"/>
        </a:defRPr>
      </a:lvl2pPr>
      <a:lvl3pPr algn="l" rtl="0" eaLnBrk="0" fontAlgn="base" hangingPunct="0">
        <a:spcBef>
          <a:spcPct val="0"/>
        </a:spcBef>
        <a:spcAft>
          <a:spcPct val="0"/>
        </a:spcAft>
        <a:defRPr sz="5000">
          <a:solidFill>
            <a:schemeClr val="tx2"/>
          </a:solidFill>
          <a:latin typeface="Arial" charset="0"/>
        </a:defRPr>
      </a:lvl3pPr>
      <a:lvl4pPr algn="l" rtl="0" eaLnBrk="0" fontAlgn="base" hangingPunct="0">
        <a:spcBef>
          <a:spcPct val="0"/>
        </a:spcBef>
        <a:spcAft>
          <a:spcPct val="0"/>
        </a:spcAft>
        <a:defRPr sz="5000">
          <a:solidFill>
            <a:schemeClr val="tx2"/>
          </a:solidFill>
          <a:latin typeface="Arial" charset="0"/>
        </a:defRPr>
      </a:lvl4pPr>
      <a:lvl5pPr algn="l" rtl="0" eaLnBrk="0" fontAlgn="base" hangingPunct="0">
        <a:spcBef>
          <a:spcPct val="0"/>
        </a:spcBef>
        <a:spcAft>
          <a:spcPct val="0"/>
        </a:spcAft>
        <a:defRPr sz="5000">
          <a:solidFill>
            <a:schemeClr val="tx2"/>
          </a:solidFill>
          <a:latin typeface="Arial" charset="0"/>
        </a:defRPr>
      </a:lvl5pPr>
      <a:lvl6pPr marL="457200" algn="l" rtl="0" eaLnBrk="0" fontAlgn="base" hangingPunct="0">
        <a:spcBef>
          <a:spcPct val="0"/>
        </a:spcBef>
        <a:spcAft>
          <a:spcPct val="0"/>
        </a:spcAft>
        <a:defRPr sz="5000">
          <a:solidFill>
            <a:schemeClr val="tx2"/>
          </a:solidFill>
          <a:latin typeface="Arial" charset="0"/>
        </a:defRPr>
      </a:lvl6pPr>
      <a:lvl7pPr marL="914400" algn="l" rtl="0" eaLnBrk="0" fontAlgn="base" hangingPunct="0">
        <a:spcBef>
          <a:spcPct val="0"/>
        </a:spcBef>
        <a:spcAft>
          <a:spcPct val="0"/>
        </a:spcAft>
        <a:defRPr sz="5000">
          <a:solidFill>
            <a:schemeClr val="tx2"/>
          </a:solidFill>
          <a:latin typeface="Arial" charset="0"/>
        </a:defRPr>
      </a:lvl7pPr>
      <a:lvl8pPr marL="1371600" algn="l" rtl="0" eaLnBrk="0" fontAlgn="base" hangingPunct="0">
        <a:spcBef>
          <a:spcPct val="0"/>
        </a:spcBef>
        <a:spcAft>
          <a:spcPct val="0"/>
        </a:spcAft>
        <a:defRPr sz="5000">
          <a:solidFill>
            <a:schemeClr val="tx2"/>
          </a:solidFill>
          <a:latin typeface="Arial" charset="0"/>
        </a:defRPr>
      </a:lvl8pPr>
      <a:lvl9pPr marL="1828800" algn="l" rtl="0" eaLnBrk="0" fontAlgn="base" hangingPunct="0">
        <a:spcBef>
          <a:spcPct val="0"/>
        </a:spcBef>
        <a:spcAft>
          <a:spcPct val="0"/>
        </a:spcAft>
        <a:defRPr sz="5000">
          <a:solidFill>
            <a:schemeClr val="tx2"/>
          </a:solidFill>
          <a:latin typeface="Arial"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a:solidFill>
            <a:schemeClr val="tx1"/>
          </a:solidFill>
          <a:latin typeface="+mn-lt"/>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a:solidFill>
            <a:schemeClr val="tx1"/>
          </a:solidFill>
          <a:latin typeface="+mn-lt"/>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a:solidFill>
            <a:schemeClr val="tx1"/>
          </a:solidFill>
          <a:latin typeface="+mn-lt"/>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5pPr>
      <a:lvl6pPr marL="19192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6pPr>
      <a:lvl7pPr marL="23764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7pPr>
      <a:lvl8pPr marL="28336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8pPr>
      <a:lvl9pPr marL="32908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5778" name="Freeform 2"/>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grpSp>
        <p:nvGrpSpPr>
          <p:cNvPr id="8195" name="Group 3"/>
          <p:cNvGrpSpPr>
            <a:grpSpLocks/>
          </p:cNvGrpSpPr>
          <p:nvPr/>
        </p:nvGrpSpPr>
        <p:grpSpPr bwMode="auto">
          <a:xfrm>
            <a:off x="3175" y="4267200"/>
            <a:ext cx="9140825" cy="2590800"/>
            <a:chOff x="2" y="2688"/>
            <a:chExt cx="5758" cy="1632"/>
          </a:xfrm>
        </p:grpSpPr>
        <p:sp>
          <p:nvSpPr>
            <p:cNvPr id="75780" name="Freeform 4"/>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grpSp>
          <p:nvGrpSpPr>
            <p:cNvPr id="8202" name="Group 5"/>
            <p:cNvGrpSpPr>
              <a:grpSpLocks/>
            </p:cNvGrpSpPr>
            <p:nvPr userDrawn="1"/>
          </p:nvGrpSpPr>
          <p:grpSpPr bwMode="auto">
            <a:xfrm>
              <a:off x="3528" y="3715"/>
              <a:ext cx="792" cy="521"/>
              <a:chOff x="3527" y="3715"/>
              <a:chExt cx="792" cy="521"/>
            </a:xfrm>
          </p:grpSpPr>
          <p:sp>
            <p:nvSpPr>
              <p:cNvPr id="75782"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75783"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75784"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75785"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75786"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75787" name="Freeform 11"/>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788" name="Freeform 12"/>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789" name="Freeform 13"/>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790" name="Freeform 14"/>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791" name="Freeform 15"/>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792"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grpSp>
        <p:grpSp>
          <p:nvGrpSpPr>
            <p:cNvPr id="8203" name="Group 17"/>
            <p:cNvGrpSpPr>
              <a:grpSpLocks/>
            </p:cNvGrpSpPr>
            <p:nvPr userDrawn="1"/>
          </p:nvGrpSpPr>
          <p:grpSpPr bwMode="auto">
            <a:xfrm>
              <a:off x="1776" y="3631"/>
              <a:ext cx="1626" cy="683"/>
              <a:chOff x="1776" y="3631"/>
              <a:chExt cx="1626" cy="683"/>
            </a:xfrm>
          </p:grpSpPr>
          <p:sp>
            <p:nvSpPr>
              <p:cNvPr id="75794"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75795"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75796"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75797"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75798"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75799"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75800"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75801"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75802" name="Freeform 26"/>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803" name="Freeform 27"/>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804" name="Freeform 28"/>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805" name="Freeform 29"/>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806" name="Freeform 30"/>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807" name="Freeform 31"/>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808" name="Freeform 32"/>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809" name="Freeform 33"/>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810" name="Freeform 34"/>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811" name="Freeform 35"/>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endParaRPr>
              </a:p>
            </p:txBody>
          </p:sp>
        </p:grpSp>
        <p:grpSp>
          <p:nvGrpSpPr>
            <p:cNvPr id="8204" name="Group 36"/>
            <p:cNvGrpSpPr>
              <a:grpSpLocks/>
            </p:cNvGrpSpPr>
            <p:nvPr userDrawn="1"/>
          </p:nvGrpSpPr>
          <p:grpSpPr bwMode="auto">
            <a:xfrm>
              <a:off x="4128" y="3360"/>
              <a:ext cx="1351" cy="821"/>
              <a:chOff x="4128" y="3360"/>
              <a:chExt cx="1351" cy="821"/>
            </a:xfrm>
          </p:grpSpPr>
          <p:sp>
            <p:nvSpPr>
              <p:cNvPr id="75813" name="Freeform 37"/>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814" name="Freeform 38"/>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815" name="Freeform 39"/>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816" name="Freeform 40"/>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817" name="Freeform 41"/>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818" name="Freeform 42"/>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819" name="Freeform 43"/>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820" name="Freeform 44"/>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821" name="Freeform 45"/>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822" name="Freeform 46"/>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823" name="Freeform 47"/>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824"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75825"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75826"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75827"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75828"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75829"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grpSp>
        <p:grpSp>
          <p:nvGrpSpPr>
            <p:cNvPr id="8205" name="Group 54"/>
            <p:cNvGrpSpPr>
              <a:grpSpLocks/>
            </p:cNvGrpSpPr>
            <p:nvPr userDrawn="1"/>
          </p:nvGrpSpPr>
          <p:grpSpPr bwMode="auto">
            <a:xfrm>
              <a:off x="5280" y="3024"/>
              <a:ext cx="425" cy="258"/>
              <a:chOff x="5280" y="3024"/>
              <a:chExt cx="425" cy="258"/>
            </a:xfrm>
          </p:grpSpPr>
          <p:sp>
            <p:nvSpPr>
              <p:cNvPr id="75831" name="Freeform 55"/>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832" name="Freeform 56"/>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833" name="Freeform 57"/>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834" name="Freeform 58"/>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835" name="Freeform 59"/>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836" name="Freeform 60"/>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sp>
            <p:nvSpPr>
              <p:cNvPr id="75837" name="Freeform 61"/>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pPr>
                  <a:lnSpc>
                    <a:spcPct val="100000"/>
                  </a:lnSpc>
                  <a:spcBef>
                    <a:spcPct val="0"/>
                  </a:spcBef>
                  <a:defRPr/>
                </a:pPr>
                <a:endParaRPr lang="es-MX" sz="1800">
                  <a:latin typeface="Comic Sans MS" pitchFamily="66" charset="0"/>
                </a:endParaRPr>
              </a:p>
            </p:txBody>
          </p:sp>
          <p:grpSp>
            <p:nvGrpSpPr>
              <p:cNvPr id="8213" name="Group 62"/>
              <p:cNvGrpSpPr>
                <a:grpSpLocks/>
              </p:cNvGrpSpPr>
              <p:nvPr/>
            </p:nvGrpSpPr>
            <p:grpSpPr bwMode="auto">
              <a:xfrm>
                <a:off x="5381" y="3085"/>
                <a:ext cx="227" cy="132"/>
                <a:chOff x="5381" y="3085"/>
                <a:chExt cx="227" cy="132"/>
              </a:xfrm>
            </p:grpSpPr>
            <p:sp>
              <p:nvSpPr>
                <p:cNvPr id="75839"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75840"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75841"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sp>
              <p:nvSpPr>
                <p:cNvPr id="75842"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lnSpc>
                      <a:spcPct val="100000"/>
                    </a:lnSpc>
                    <a:spcBef>
                      <a:spcPct val="0"/>
                    </a:spcBef>
                    <a:defRPr/>
                  </a:pPr>
                  <a:endParaRPr lang="es-MX" sz="1800">
                    <a:latin typeface="Comic Sans MS" pitchFamily="66" charset="0"/>
                  </a:endParaRPr>
                </a:p>
              </p:txBody>
            </p:sp>
          </p:grpSp>
        </p:grpSp>
      </p:grpSp>
      <p:sp>
        <p:nvSpPr>
          <p:cNvPr id="8196" name="Rectangle 67"/>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s-ES" smtClean="0"/>
              <a:t>Haga clic para cambiar el estilo de título	</a:t>
            </a:r>
          </a:p>
        </p:txBody>
      </p:sp>
      <p:sp>
        <p:nvSpPr>
          <p:cNvPr id="8197" name="Rectangle 68"/>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75845" name="Rectangle 6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spcBef>
                <a:spcPct val="0"/>
              </a:spcBef>
              <a:defRPr sz="1400">
                <a:effectLst>
                  <a:outerShdw blurRad="38100" dist="38100" dir="2700000" algn="tl">
                    <a:srgbClr val="000000"/>
                  </a:outerShdw>
                </a:effectLst>
                <a:latin typeface="+mn-lt"/>
                <a:cs typeface="+mn-cs"/>
              </a:defRPr>
            </a:lvl1pPr>
          </a:lstStyle>
          <a:p>
            <a:pPr>
              <a:defRPr/>
            </a:pPr>
            <a:endParaRPr lang="es-ES"/>
          </a:p>
        </p:txBody>
      </p:sp>
      <p:sp>
        <p:nvSpPr>
          <p:cNvPr id="75846" name="Rectangle 7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lnSpc>
                <a:spcPct val="100000"/>
              </a:lnSpc>
              <a:spcBef>
                <a:spcPct val="0"/>
              </a:spcBef>
              <a:defRPr sz="1400">
                <a:effectLst>
                  <a:outerShdw blurRad="38100" dist="38100" dir="2700000" algn="tl">
                    <a:srgbClr val="000000"/>
                  </a:outerShdw>
                </a:effectLst>
                <a:latin typeface="+mn-lt"/>
                <a:cs typeface="+mn-cs"/>
              </a:defRPr>
            </a:lvl1pPr>
          </a:lstStyle>
          <a:p>
            <a:pPr>
              <a:defRPr/>
            </a:pPr>
            <a:endParaRPr lang="es-ES"/>
          </a:p>
        </p:txBody>
      </p:sp>
      <p:sp>
        <p:nvSpPr>
          <p:cNvPr id="75847" name="Rectangle 7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defRPr sz="1400">
                <a:effectLst>
                  <a:outerShdw blurRad="38100" dist="38100" dir="2700000" algn="tl">
                    <a:srgbClr val="000000"/>
                  </a:outerShdw>
                </a:effectLst>
                <a:latin typeface="+mn-lt"/>
                <a:cs typeface="+mn-cs"/>
              </a:defRPr>
            </a:lvl1pPr>
          </a:lstStyle>
          <a:p>
            <a:pPr>
              <a:defRPr/>
            </a:pPr>
            <a:fld id="{A03FD4ED-94A0-4B58-AD80-BDE20DA48F8E}" type="slidenum">
              <a:rPr lang="es-ES"/>
              <a:pPr>
                <a:defRPr/>
              </a:pPr>
              <a:t>‹Nº›</a:t>
            </a:fld>
            <a:endParaRPr lang="es-ES"/>
          </a:p>
        </p:txBody>
      </p:sp>
    </p:spTree>
  </p:cSld>
  <p:clrMap bg1="dk2" tx1="lt1" bg2="dk1" tx2="lt2" accent1="accent1" accent2="accent2" accent3="accent3" accent4="accent4" accent5="accent5" accent6="accent6" hlink="hlink" folHlink="folHlink"/>
  <p:sldLayoutIdLst>
    <p:sldLayoutId id="2147484791" r:id="rId1"/>
    <p:sldLayoutId id="2147484792" r:id="rId2"/>
    <p:sldLayoutId id="2147484793" r:id="rId3"/>
    <p:sldLayoutId id="2147484794" r:id="rId4"/>
    <p:sldLayoutId id="2147484795" r:id="rId5"/>
    <p:sldLayoutId id="2147484796" r:id="rId6"/>
    <p:sldLayoutId id="2147484797" r:id="rId7"/>
    <p:sldLayoutId id="2147484798" r:id="rId8"/>
    <p:sldLayoutId id="2147484799" r:id="rId9"/>
    <p:sldLayoutId id="2147484800" r:id="rId10"/>
    <p:sldLayoutId id="2147484801" r:id="rId11"/>
    <p:sldLayoutId id="2147484842" r:id="rId12"/>
  </p:sldLayoutIdLst>
  <p:transition>
    <p:randomBar dir="vert"/>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eaLnBrk="0" fontAlgn="base" hangingPunct="0">
        <a:spcBef>
          <a:spcPct val="0"/>
        </a:spcBef>
        <a:spcAft>
          <a:spcPct val="0"/>
        </a:spcAft>
        <a:defRPr sz="4400">
          <a:solidFill>
            <a:schemeClr val="tx2"/>
          </a:solidFill>
          <a:latin typeface="Arial" charset="0"/>
          <a:cs typeface="Arial" charset="0"/>
        </a:defRPr>
      </a:lvl6pPr>
      <a:lvl7pPr marL="914400" algn="ctr" rtl="0" eaLnBrk="0" fontAlgn="base" hangingPunct="0">
        <a:spcBef>
          <a:spcPct val="0"/>
        </a:spcBef>
        <a:spcAft>
          <a:spcPct val="0"/>
        </a:spcAft>
        <a:defRPr sz="4400">
          <a:solidFill>
            <a:schemeClr val="tx2"/>
          </a:solidFill>
          <a:latin typeface="Arial" charset="0"/>
          <a:cs typeface="Arial" charset="0"/>
        </a:defRPr>
      </a:lvl7pPr>
      <a:lvl8pPr marL="1371600" algn="ctr" rtl="0" eaLnBrk="0" fontAlgn="base" hangingPunct="0">
        <a:spcBef>
          <a:spcPct val="0"/>
        </a:spcBef>
        <a:spcAft>
          <a:spcPct val="0"/>
        </a:spcAft>
        <a:defRPr sz="4400">
          <a:solidFill>
            <a:schemeClr val="tx2"/>
          </a:solidFill>
          <a:latin typeface="Arial" charset="0"/>
          <a:cs typeface="Arial" charset="0"/>
        </a:defRPr>
      </a:lvl8pPr>
      <a:lvl9pPr marL="1828800" algn="ctr" rtl="0" eaLnBrk="0" fontAlgn="base" hangingPunct="0">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Ø"/>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itchFamily="2" charset="2"/>
        <a:buChar char="l"/>
        <a:defRPr sz="2800">
          <a:solidFill>
            <a:schemeClr val="tx1"/>
          </a:solidFill>
          <a:latin typeface="+mn-lt"/>
          <a:cs typeface="+mn-cs"/>
        </a:defRPr>
      </a:lvl2pPr>
      <a:lvl3pPr marL="1143000" indent="-228600" algn="l" rtl="0" eaLnBrk="0" fontAlgn="base" hangingPunct="0">
        <a:spcBef>
          <a:spcPct val="20000"/>
        </a:spcBef>
        <a:spcAft>
          <a:spcPct val="0"/>
        </a:spcAft>
        <a:buClr>
          <a:schemeClr val="accent2"/>
        </a:buClr>
        <a:buChar char="•"/>
        <a:defRPr sz="2400">
          <a:solidFill>
            <a:schemeClr val="tx1"/>
          </a:solidFill>
          <a:latin typeface="+mn-lt"/>
          <a:cs typeface="+mn-cs"/>
        </a:defRPr>
      </a:lvl3pPr>
      <a:lvl4pPr marL="1600200" indent="-228600" algn="l" rtl="0" eaLnBrk="0" fontAlgn="base" hangingPunct="0">
        <a:spcBef>
          <a:spcPct val="20000"/>
        </a:spcBef>
        <a:spcAft>
          <a:spcPct val="0"/>
        </a:spcAft>
        <a:buClr>
          <a:schemeClr val="folHlink"/>
        </a:buClr>
        <a:buSzPct val="50000"/>
        <a:buFont typeface="Wingdings" pitchFamily="2" charset="2"/>
        <a:buChar char="l"/>
        <a:defRPr sz="2000">
          <a:solidFill>
            <a:schemeClr val="tx1"/>
          </a:solidFill>
          <a:latin typeface="+mn-lt"/>
          <a:cs typeface="+mn-cs"/>
        </a:defRPr>
      </a:lvl4pPr>
      <a:lvl5pPr marL="2057400" indent="-228600" algn="l" rtl="0" eaLnBrk="0" fontAlgn="base" hangingPunct="0">
        <a:spcBef>
          <a:spcPct val="20000"/>
        </a:spcBef>
        <a:spcAft>
          <a:spcPct val="0"/>
        </a:spcAft>
        <a:buClr>
          <a:schemeClr val="hlink"/>
        </a:buClr>
        <a:buChar char="•"/>
        <a:defRPr sz="2000">
          <a:solidFill>
            <a:schemeClr val="tx1"/>
          </a:solidFill>
          <a:latin typeface="+mn-lt"/>
          <a:cs typeface="+mn-cs"/>
        </a:defRPr>
      </a:lvl5pPr>
      <a:lvl6pPr marL="2514600" indent="-228600" algn="l" rtl="0" eaLnBrk="0" fontAlgn="base" hangingPunct="0">
        <a:spcBef>
          <a:spcPct val="20000"/>
        </a:spcBef>
        <a:spcAft>
          <a:spcPct val="0"/>
        </a:spcAft>
        <a:buClr>
          <a:schemeClr val="hlink"/>
        </a:buClr>
        <a:buChar char="•"/>
        <a:defRPr sz="2000">
          <a:solidFill>
            <a:schemeClr val="tx1"/>
          </a:solidFill>
          <a:latin typeface="+mn-lt"/>
          <a:cs typeface="+mn-cs"/>
        </a:defRPr>
      </a:lvl6pPr>
      <a:lvl7pPr marL="2971800" indent="-228600" algn="l" rtl="0" eaLnBrk="0" fontAlgn="base" hangingPunct="0">
        <a:spcBef>
          <a:spcPct val="20000"/>
        </a:spcBef>
        <a:spcAft>
          <a:spcPct val="0"/>
        </a:spcAft>
        <a:buClr>
          <a:schemeClr val="hlink"/>
        </a:buClr>
        <a:buChar char="•"/>
        <a:defRPr sz="2000">
          <a:solidFill>
            <a:schemeClr val="tx1"/>
          </a:solidFill>
          <a:latin typeface="+mn-lt"/>
          <a:cs typeface="+mn-cs"/>
        </a:defRPr>
      </a:lvl7pPr>
      <a:lvl8pPr marL="3429000" indent="-228600" algn="l" rtl="0" eaLnBrk="0" fontAlgn="base" hangingPunct="0">
        <a:spcBef>
          <a:spcPct val="20000"/>
        </a:spcBef>
        <a:spcAft>
          <a:spcPct val="0"/>
        </a:spcAft>
        <a:buClr>
          <a:schemeClr val="hlink"/>
        </a:buClr>
        <a:buChar char="•"/>
        <a:defRPr sz="2000">
          <a:solidFill>
            <a:schemeClr val="tx1"/>
          </a:solidFill>
          <a:latin typeface="+mn-lt"/>
          <a:cs typeface="+mn-cs"/>
        </a:defRPr>
      </a:lvl8pPr>
      <a:lvl9pPr marL="3886200" indent="-228600" algn="l" rtl="0" eaLnBrk="0" fontAlgn="base" hangingPunct="0">
        <a:spcBef>
          <a:spcPct val="20000"/>
        </a:spcBef>
        <a:spcAft>
          <a:spcPct val="0"/>
        </a:spcAft>
        <a:buClr>
          <a:schemeClr val="hlink"/>
        </a:buClr>
        <a:buChar char="•"/>
        <a:defRPr sz="2000">
          <a:solidFill>
            <a:schemeClr val="tx1"/>
          </a:solidFill>
          <a:latin typeface="+mn-lt"/>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218" name="Rectangle 3"/>
          <p:cNvSpPr>
            <a:spLocks noGrp="1" noChangeArrowheads="1"/>
          </p:cNvSpPr>
          <p:nvPr>
            <p:ph type="title"/>
          </p:nvPr>
        </p:nvSpPr>
        <p:spPr bwMode="auto">
          <a:xfrm>
            <a:off x="685800" y="152400"/>
            <a:ext cx="6870700" cy="1600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s-ES" smtClean="0"/>
              <a:t>Haga clic para cambiar el estilo de título	</a:t>
            </a:r>
          </a:p>
        </p:txBody>
      </p:sp>
      <p:sp>
        <p:nvSpPr>
          <p:cNvPr id="9219" name="Rectangle 4"/>
          <p:cNvSpPr>
            <a:spLocks noGrp="1" noChangeArrowheads="1"/>
          </p:cNvSpPr>
          <p:nvPr>
            <p:ph type="body" idx="1"/>
          </p:nvPr>
        </p:nvSpPr>
        <p:spPr bwMode="auto">
          <a:xfrm>
            <a:off x="685800" y="1828800"/>
            <a:ext cx="7696200" cy="3657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53" name="Rectangle 4"/>
          <p:cNvSpPr>
            <a:spLocks noGrp="1" noChangeArrowheads="1"/>
          </p:cNvSpPr>
          <p:nvPr>
            <p:ph type="dt" sz="half" idx="2"/>
          </p:nvPr>
        </p:nvSpPr>
        <p:spPr bwMode="auto">
          <a:xfrm>
            <a:off x="13716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nSpc>
                <a:spcPct val="100000"/>
              </a:lnSpc>
              <a:spcBef>
                <a:spcPct val="0"/>
              </a:spcBef>
              <a:defRPr sz="1400">
                <a:latin typeface="Comic Sans MS" pitchFamily="66" charset="0"/>
                <a:cs typeface="Arial" charset="0"/>
              </a:defRPr>
            </a:lvl1pPr>
          </a:lstStyle>
          <a:p>
            <a:pPr>
              <a:defRPr/>
            </a:pPr>
            <a:endParaRPr lang="es-ES"/>
          </a:p>
        </p:txBody>
      </p:sp>
      <p:sp>
        <p:nvSpPr>
          <p:cNvPr id="54" name="Rectangle 5"/>
          <p:cNvSpPr>
            <a:spLocks noGrp="1" noChangeArrowheads="1"/>
          </p:cNvSpPr>
          <p:nvPr>
            <p:ph type="ftr" sz="quarter" idx="3"/>
          </p:nvPr>
        </p:nvSpPr>
        <p:spPr bwMode="auto">
          <a:xfrm>
            <a:off x="35560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latin typeface="Comic Sans MS" pitchFamily="66" charset="0"/>
                <a:cs typeface="Arial" charset="0"/>
              </a:defRPr>
            </a:lvl1pPr>
          </a:lstStyle>
          <a:p>
            <a:pPr>
              <a:defRPr/>
            </a:pPr>
            <a:endParaRPr lang="es-ES"/>
          </a:p>
        </p:txBody>
      </p:sp>
      <p:sp>
        <p:nvSpPr>
          <p:cNvPr id="55" name="Rectangle 6"/>
          <p:cNvSpPr>
            <a:spLocks noGrp="1" noChangeArrowheads="1"/>
          </p:cNvSpPr>
          <p:nvPr>
            <p:ph type="sldNum" sz="quarter" idx="4"/>
          </p:nvPr>
        </p:nvSpPr>
        <p:spPr bwMode="auto">
          <a:xfrm>
            <a:off x="67183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latin typeface="Comic Sans MS" pitchFamily="66" charset="0"/>
                <a:cs typeface="Arial" charset="0"/>
              </a:defRPr>
            </a:lvl1pPr>
          </a:lstStyle>
          <a:p>
            <a:pPr>
              <a:defRPr/>
            </a:pPr>
            <a:fld id="{3558E09D-33EE-4042-9F76-38D34AADC9FC}"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4802" r:id="rId1"/>
    <p:sldLayoutId id="2147484803" r:id="rId2"/>
    <p:sldLayoutId id="2147484804" r:id="rId3"/>
    <p:sldLayoutId id="2147484805" r:id="rId4"/>
    <p:sldLayoutId id="2147484806" r:id="rId5"/>
    <p:sldLayoutId id="2147484807" r:id="rId6"/>
    <p:sldLayoutId id="2147484808" r:id="rId7"/>
    <p:sldLayoutId id="2147484809" r:id="rId8"/>
    <p:sldLayoutId id="2147484810" r:id="rId9"/>
    <p:sldLayoutId id="2147484811" r:id="rId10"/>
    <p:sldLayoutId id="2147484812" r:id="rId11"/>
  </p:sldLayoutIdLst>
  <p:transition>
    <p:fade/>
  </p:transition>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eaLnBrk="0" fontAlgn="base" hangingPunct="0">
        <a:spcBef>
          <a:spcPct val="0"/>
        </a:spcBef>
        <a:spcAft>
          <a:spcPct val="0"/>
        </a:spcAft>
        <a:defRPr sz="4400">
          <a:solidFill>
            <a:schemeClr val="tx1"/>
          </a:solidFill>
          <a:latin typeface="Arial" charset="0"/>
        </a:defRPr>
      </a:lvl6pPr>
      <a:lvl7pPr marL="914400" algn="ctr" rtl="0" eaLnBrk="0" fontAlgn="base" hangingPunct="0">
        <a:spcBef>
          <a:spcPct val="0"/>
        </a:spcBef>
        <a:spcAft>
          <a:spcPct val="0"/>
        </a:spcAft>
        <a:defRPr sz="4400">
          <a:solidFill>
            <a:schemeClr val="tx1"/>
          </a:solidFill>
          <a:latin typeface="Arial" charset="0"/>
        </a:defRPr>
      </a:lvl7pPr>
      <a:lvl8pPr marL="1371600" algn="ctr" rtl="0" eaLnBrk="0" fontAlgn="base" hangingPunct="0">
        <a:spcBef>
          <a:spcPct val="0"/>
        </a:spcBef>
        <a:spcAft>
          <a:spcPct val="0"/>
        </a:spcAft>
        <a:defRPr sz="4400">
          <a:solidFill>
            <a:schemeClr val="tx1"/>
          </a:solidFill>
          <a:latin typeface="Arial" charset="0"/>
        </a:defRPr>
      </a:lvl8pPr>
      <a:lvl9pPr marL="1828800" algn="ctr" rtl="0" eaLnBrk="0" fontAlgn="base" hangingPunct="0">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6.xml"/><Relationship Id="rId1" Type="http://schemas.openxmlformats.org/officeDocument/2006/relationships/slideLayout" Target="../slideLayouts/slideLayout13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2.xml"/></Relationships>
</file>

<file path=ppt/slides/_rels/slide13.xml.rels><?xml version="1.0" encoding="UTF-8" standalone="yes"?>
<Relationships xmlns="http://schemas.openxmlformats.org/package/2006/relationships"><Relationship Id="rId3" Type="http://schemas.openxmlformats.org/officeDocument/2006/relationships/hyperlink" Target="http://es.slideshare.net/LuisArgaez/greene-robert-las-48-leyes-del-poder-sntesis" TargetMode="External"/><Relationship Id="rId2" Type="http://schemas.openxmlformats.org/officeDocument/2006/relationships/hyperlink" Target="https://www.youtube.com/watch?v=VOWRSNBKCCk" TargetMode="External"/><Relationship Id="rId1" Type="http://schemas.openxmlformats.org/officeDocument/2006/relationships/slideLayout" Target="../slideLayouts/slideLayout1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3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3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32.xml"/></Relationships>
</file>

<file path=ppt/slides/_rels/slide9.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5.xml"/><Relationship Id="rId1" Type="http://schemas.openxmlformats.org/officeDocument/2006/relationships/slideLayout" Target="../slideLayouts/slideLayout1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462118" y="285728"/>
            <a:ext cx="7467600" cy="500066"/>
          </a:xfrm>
          <a:prstGeom prst="rect">
            <a:avLst/>
          </a:prstGeom>
        </p:spPr>
        <p:txBody>
          <a:bodyPr>
            <a:normAutofit fontScale="82500" lnSpcReduction="20000"/>
          </a:bodyPr>
          <a:lstStyle/>
          <a:p>
            <a:pPr marL="0" marR="0" lvl="0" indent="0" algn="r" defTabSz="914400" rtl="0" eaLnBrk="0" fontAlgn="auto" latinLnBrk="0" hangingPunct="0">
              <a:lnSpc>
                <a:spcPct val="100000"/>
              </a:lnSpc>
              <a:spcBef>
                <a:spcPct val="0"/>
              </a:spcBef>
              <a:spcAft>
                <a:spcPts val="0"/>
              </a:spcAft>
              <a:buClrTx/>
              <a:buSzTx/>
              <a:buFontTx/>
              <a:buNone/>
              <a:tabLst/>
              <a:defRPr/>
            </a:pPr>
            <a:r>
              <a:rPr kumimoji="0" lang="es-MX" sz="4000" b="0" i="0" u="none" strike="noStrike" kern="0" cap="none" spc="0" normalizeH="0" baseline="0" noProof="0" smtClean="0">
                <a:ln>
                  <a:noFill/>
                </a:ln>
                <a:solidFill>
                  <a:schemeClr val="tx1"/>
                </a:solidFill>
                <a:effectLst/>
                <a:uLnTx/>
                <a:uFillTx/>
                <a:latin typeface="Times New Roman" pitchFamily="18" charset="0"/>
                <a:ea typeface="+mj-ea"/>
                <a:cs typeface="Times New Roman" pitchFamily="18" charset="0"/>
              </a:rPr>
              <a:t>Contexto del material didáctico</a:t>
            </a:r>
            <a:endParaRPr kumimoji="0" lang="es-ES" sz="4000" b="0" i="0" u="none" strike="noStrike" kern="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3" name="Rectangle 3"/>
          <p:cNvSpPr txBox="1">
            <a:spLocks noChangeArrowheads="1"/>
          </p:cNvSpPr>
          <p:nvPr/>
        </p:nvSpPr>
        <p:spPr>
          <a:xfrm>
            <a:off x="428596" y="514362"/>
            <a:ext cx="8305800" cy="5986472"/>
          </a:xfrm>
          <a:prstGeom prst="rect">
            <a:avLst/>
          </a:prstGeom>
        </p:spPr>
        <p:txBody>
          <a:bodyPr rtlCol="0">
            <a:noAutofit/>
          </a:bodyPr>
          <a:lstStyle/>
          <a:p>
            <a:pPr marL="438912" marR="0" lvl="0" indent="-320040" algn="l" defTabSz="914400" rtl="0" eaLnBrk="0" fontAlgn="auto" latinLnBrk="0" hangingPunct="0">
              <a:lnSpc>
                <a:spcPct val="80000"/>
              </a:lnSpc>
              <a:spcBef>
                <a:spcPts val="0"/>
              </a:spcBef>
              <a:spcAft>
                <a:spcPts val="0"/>
              </a:spcAft>
              <a:buClr>
                <a:srgbClr val="0BD0D9"/>
              </a:buClr>
              <a:buSzPct val="95000"/>
              <a:buFontTx/>
              <a:buNone/>
              <a:tabLst/>
              <a:defRPr/>
            </a:pPr>
            <a:endParaRPr kumimoji="0" lang="es-MX" sz="18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971550" marR="0" lvl="1" indent="-514350" algn="l" defTabSz="914400" rtl="0" eaLnBrk="0" fontAlgn="auto" latinLnBrk="0" hangingPunct="0">
              <a:lnSpc>
                <a:spcPct val="80000"/>
              </a:lnSpc>
              <a:spcBef>
                <a:spcPct val="20000"/>
              </a:spcBef>
              <a:spcAft>
                <a:spcPts val="0"/>
              </a:spcAft>
              <a:buClr>
                <a:schemeClr val="tx1"/>
              </a:buClr>
              <a:buSzPct val="85000"/>
              <a:buFont typeface="Wingdings 2" pitchFamily="18" charset="2"/>
              <a:buNone/>
              <a:tabLst/>
              <a:defRPr/>
            </a:pPr>
            <a:r>
              <a:rPr kumimoji="0" lang="es-MX" sz="20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Nombre de la asignatura:</a:t>
            </a:r>
          </a:p>
          <a:p>
            <a:pPr marL="971550" marR="0" lvl="1" indent="-514350" algn="ctr" defTabSz="914400" rtl="0" eaLnBrk="0" fontAlgn="auto" latinLnBrk="0" hangingPunct="0">
              <a:lnSpc>
                <a:spcPct val="80000"/>
              </a:lnSpc>
              <a:spcBef>
                <a:spcPct val="20000"/>
              </a:spcBef>
              <a:spcAft>
                <a:spcPts val="0"/>
              </a:spcAft>
              <a:buClr>
                <a:schemeClr val="tx1"/>
              </a:buClr>
              <a:buSzPct val="85000"/>
              <a:buFont typeface="Wingdings 2" pitchFamily="18" charset="2"/>
              <a:buNone/>
              <a:tabLst/>
              <a:defRPr/>
            </a:pPr>
            <a:r>
              <a:rPr kumimoji="0" lang="es-MX" sz="20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Liderazgo y trabajo colaborativo</a:t>
            </a:r>
          </a:p>
          <a:p>
            <a:pPr marL="971550" marR="0" lvl="1" indent="-514350" algn="l" defTabSz="914400" rtl="0" eaLnBrk="0" fontAlgn="auto" latinLnBrk="0" hangingPunct="0">
              <a:lnSpc>
                <a:spcPct val="80000"/>
              </a:lnSpc>
              <a:spcBef>
                <a:spcPct val="20000"/>
              </a:spcBef>
              <a:spcAft>
                <a:spcPts val="0"/>
              </a:spcAft>
              <a:buClr>
                <a:schemeClr val="tx1"/>
              </a:buClr>
              <a:buSzPct val="85000"/>
              <a:buFont typeface="Wingdings 2" pitchFamily="18" charset="2"/>
              <a:buNone/>
              <a:tabLst/>
              <a:defRPr/>
            </a:pPr>
            <a:endParaRPr kumimoji="0" lang="es-MX" sz="20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endParaRPr>
          </a:p>
          <a:p>
            <a:pPr marL="971550" marR="0" lvl="1" indent="-514350" algn="l" defTabSz="914400" rtl="0" eaLnBrk="0" fontAlgn="auto" latinLnBrk="0" hangingPunct="0">
              <a:lnSpc>
                <a:spcPct val="80000"/>
              </a:lnSpc>
              <a:spcBef>
                <a:spcPct val="20000"/>
              </a:spcBef>
              <a:spcAft>
                <a:spcPts val="0"/>
              </a:spcAft>
              <a:buClr>
                <a:schemeClr val="tx1"/>
              </a:buClr>
              <a:buSzPct val="85000"/>
              <a:buFont typeface="Wingdings 2" pitchFamily="18" charset="2"/>
              <a:buNone/>
              <a:tabLst/>
              <a:defRPr/>
            </a:pPr>
            <a:r>
              <a:rPr kumimoji="0" lang="es-MX" sz="20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Programa y semestre:</a:t>
            </a:r>
          </a:p>
          <a:p>
            <a:pPr marL="971550" marR="0" lvl="1" indent="-514350" algn="ctr" defTabSz="914400" rtl="0" eaLnBrk="0" fontAlgn="auto" latinLnBrk="0" hangingPunct="0">
              <a:lnSpc>
                <a:spcPct val="80000"/>
              </a:lnSpc>
              <a:spcBef>
                <a:spcPct val="20000"/>
              </a:spcBef>
              <a:spcAft>
                <a:spcPts val="0"/>
              </a:spcAft>
              <a:buClr>
                <a:schemeClr val="tx1"/>
              </a:buClr>
              <a:buSzPct val="85000"/>
              <a:buFont typeface="Wingdings 2" pitchFamily="18" charset="2"/>
              <a:buNone/>
              <a:tabLst/>
              <a:defRPr/>
            </a:pPr>
            <a:r>
              <a:rPr kumimoji="0" lang="es-MX" sz="20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Licenciatura en Ingeniería Minero Metalúrgica en la Universidad Autónoma del Estado de Hidalgo, México.</a:t>
            </a:r>
          </a:p>
          <a:p>
            <a:pPr marL="971550" marR="0" lvl="1" indent="-514350" algn="ctr" defTabSz="914400" rtl="0" eaLnBrk="0" fontAlgn="auto" latinLnBrk="0" hangingPunct="0">
              <a:lnSpc>
                <a:spcPct val="80000"/>
              </a:lnSpc>
              <a:spcBef>
                <a:spcPct val="20000"/>
              </a:spcBef>
              <a:spcAft>
                <a:spcPts val="0"/>
              </a:spcAft>
              <a:buClr>
                <a:schemeClr val="tx1"/>
              </a:buClr>
              <a:buSzPct val="85000"/>
              <a:buFont typeface="Wingdings 2" pitchFamily="18" charset="2"/>
              <a:buNone/>
              <a:tabLst/>
              <a:defRPr/>
            </a:pPr>
            <a:r>
              <a:rPr kumimoji="0" lang="es-MX" sz="20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Optativa I (sexto semestre)</a:t>
            </a:r>
          </a:p>
          <a:p>
            <a:pPr marL="971550" marR="0" lvl="1" indent="-514350" algn="l" defTabSz="914400" rtl="0" eaLnBrk="0" fontAlgn="auto" latinLnBrk="0" hangingPunct="0">
              <a:lnSpc>
                <a:spcPct val="80000"/>
              </a:lnSpc>
              <a:spcBef>
                <a:spcPct val="20000"/>
              </a:spcBef>
              <a:spcAft>
                <a:spcPts val="0"/>
              </a:spcAft>
              <a:buClr>
                <a:schemeClr val="tx1"/>
              </a:buClr>
              <a:buSzPct val="85000"/>
              <a:buFont typeface="Wingdings 2" pitchFamily="18" charset="2"/>
              <a:buNone/>
              <a:tabLst/>
              <a:defRPr/>
            </a:pPr>
            <a:endParaRPr kumimoji="0" lang="es-MX" sz="20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endParaRPr>
          </a:p>
          <a:p>
            <a:pPr marL="971550" marR="0" lvl="1" indent="-514350" algn="l" defTabSz="914400" rtl="0" eaLnBrk="0" fontAlgn="auto" latinLnBrk="0" hangingPunct="0">
              <a:lnSpc>
                <a:spcPct val="80000"/>
              </a:lnSpc>
              <a:spcBef>
                <a:spcPct val="20000"/>
              </a:spcBef>
              <a:spcAft>
                <a:spcPts val="0"/>
              </a:spcAft>
              <a:buClr>
                <a:schemeClr val="tx1"/>
              </a:buClr>
              <a:buSzPct val="85000"/>
              <a:buFont typeface="Wingdings 2" pitchFamily="18" charset="2"/>
              <a:buNone/>
              <a:tabLst/>
              <a:defRPr/>
            </a:pPr>
            <a:r>
              <a:rPr kumimoji="0" lang="es-MX" sz="20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Contenido de la asignatura</a:t>
            </a:r>
          </a:p>
          <a:p>
            <a:pPr marL="971550" marR="0" lvl="1" indent="-514350" algn="l" defTabSz="914400" rtl="0" eaLnBrk="0" fontAlgn="auto" latinLnBrk="0" hangingPunct="0">
              <a:lnSpc>
                <a:spcPct val="80000"/>
              </a:lnSpc>
              <a:spcBef>
                <a:spcPct val="20000"/>
              </a:spcBef>
              <a:spcAft>
                <a:spcPts val="0"/>
              </a:spcAft>
              <a:buClr>
                <a:schemeClr val="tx1"/>
              </a:buClr>
              <a:buSzPct val="85000"/>
              <a:buFont typeface="+mj-lt"/>
              <a:buAutoNum type="arabicPeriod"/>
              <a:tabLst/>
              <a:defRPr/>
            </a:pPr>
            <a:r>
              <a:rPr kumimoji="0" lang="es-MX" sz="20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Introducción. Principios y definiciones</a:t>
            </a:r>
          </a:p>
          <a:p>
            <a:pPr marL="971550" marR="0" lvl="1" indent="-514350" algn="l" defTabSz="914400" rtl="0" eaLnBrk="0" fontAlgn="auto" latinLnBrk="0" hangingPunct="0">
              <a:lnSpc>
                <a:spcPct val="80000"/>
              </a:lnSpc>
              <a:spcBef>
                <a:spcPct val="20000"/>
              </a:spcBef>
              <a:spcAft>
                <a:spcPts val="0"/>
              </a:spcAft>
              <a:buClr>
                <a:schemeClr val="tx1"/>
              </a:buClr>
              <a:buSzPct val="85000"/>
              <a:buFont typeface="+mj-lt"/>
              <a:buAutoNum type="arabicPeriod"/>
              <a:tabLst/>
              <a:defRPr/>
            </a:pPr>
            <a:r>
              <a:rPr kumimoji="0" lang="es-MX" sz="20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Estilos de Liderazgo</a:t>
            </a:r>
          </a:p>
          <a:p>
            <a:pPr marL="971550" marR="0" lvl="1" indent="-514350" algn="l" defTabSz="914400" rtl="0" eaLnBrk="0" fontAlgn="auto" latinLnBrk="0" hangingPunct="0">
              <a:lnSpc>
                <a:spcPct val="80000"/>
              </a:lnSpc>
              <a:spcBef>
                <a:spcPct val="20000"/>
              </a:spcBef>
              <a:spcAft>
                <a:spcPts val="0"/>
              </a:spcAft>
              <a:buClr>
                <a:schemeClr val="tx1"/>
              </a:buClr>
              <a:buSzPct val="85000"/>
              <a:buFont typeface="+mj-lt"/>
              <a:buAutoNum type="arabicPeriod"/>
              <a:tabLst/>
              <a:defRPr/>
            </a:pPr>
            <a:r>
              <a:rPr kumimoji="0" lang="es-MX" sz="20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El liderazgo como una habilidad</a:t>
            </a:r>
          </a:p>
          <a:p>
            <a:pPr marL="971550" marR="0" lvl="1" indent="-514350" algn="l" defTabSz="914400" rtl="0" eaLnBrk="0" fontAlgn="auto" latinLnBrk="0" hangingPunct="0">
              <a:lnSpc>
                <a:spcPct val="80000"/>
              </a:lnSpc>
              <a:spcBef>
                <a:spcPct val="20000"/>
              </a:spcBef>
              <a:spcAft>
                <a:spcPts val="0"/>
              </a:spcAft>
              <a:buClr>
                <a:schemeClr val="tx1"/>
              </a:buClr>
              <a:buSzPct val="85000"/>
              <a:buFont typeface="+mj-lt"/>
              <a:buAutoNum type="arabicPeriod"/>
              <a:tabLst/>
              <a:defRPr/>
            </a:pPr>
            <a:r>
              <a:rPr kumimoji="0" lang="es-MX" sz="20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Trabajo colaborativo y trabajo en equipo</a:t>
            </a:r>
          </a:p>
          <a:p>
            <a:pPr marL="971550" marR="0" lvl="1" indent="-514350" algn="l" defTabSz="914400" rtl="0" eaLnBrk="0" fontAlgn="auto" latinLnBrk="0" hangingPunct="0">
              <a:lnSpc>
                <a:spcPct val="80000"/>
              </a:lnSpc>
              <a:spcBef>
                <a:spcPct val="20000"/>
              </a:spcBef>
              <a:spcAft>
                <a:spcPts val="0"/>
              </a:spcAft>
              <a:buClr>
                <a:schemeClr val="tx1"/>
              </a:buClr>
              <a:buSzPct val="85000"/>
              <a:buFont typeface="Wingdings 2" pitchFamily="18" charset="2"/>
              <a:buNone/>
              <a:tabLst/>
              <a:defRPr/>
            </a:pPr>
            <a:endParaRPr kumimoji="0" lang="es-MX" sz="20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endParaRPr>
          </a:p>
          <a:p>
            <a:pPr marL="971550" marR="0" lvl="1" indent="-514350" algn="l" defTabSz="914400" rtl="0" eaLnBrk="0" fontAlgn="auto" latinLnBrk="0" hangingPunct="0">
              <a:lnSpc>
                <a:spcPct val="80000"/>
              </a:lnSpc>
              <a:spcBef>
                <a:spcPct val="20000"/>
              </a:spcBef>
              <a:spcAft>
                <a:spcPts val="0"/>
              </a:spcAft>
              <a:buClr>
                <a:schemeClr val="tx1"/>
              </a:buClr>
              <a:buSzPct val="85000"/>
              <a:buFont typeface="Wingdings 2" pitchFamily="18" charset="2"/>
              <a:buNone/>
              <a:tabLst/>
              <a:defRPr/>
            </a:pPr>
            <a:r>
              <a:rPr kumimoji="0" lang="es-MX" sz="20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Objetivo de la asignatura</a:t>
            </a:r>
          </a:p>
          <a:p>
            <a:pPr marL="971550" marR="0" lvl="1" indent="-514350" algn="l" defTabSz="914400" rtl="0" eaLnBrk="0" fontAlgn="auto" latinLnBrk="0" hangingPunct="0">
              <a:lnSpc>
                <a:spcPct val="80000"/>
              </a:lnSpc>
              <a:spcBef>
                <a:spcPct val="20000"/>
              </a:spcBef>
              <a:spcAft>
                <a:spcPts val="0"/>
              </a:spcAft>
              <a:buClr>
                <a:schemeClr val="tx1"/>
              </a:buClr>
              <a:buSzPct val="85000"/>
              <a:buFont typeface="Wingdings 2" pitchFamily="18" charset="2"/>
              <a:buNone/>
              <a:tabLst/>
              <a:defRPr/>
            </a:pPr>
            <a:r>
              <a:rPr kumimoji="0" lang="es-MX" sz="20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s-MX" sz="2000" b="0" i="0" u="sng" strike="noStrike" kern="0" cap="none" spc="0" normalizeH="0" baseline="0" noProof="0" dirty="0" smtClean="0">
                <a:ln>
                  <a:noFill/>
                </a:ln>
                <a:solidFill>
                  <a:schemeClr val="tx1"/>
                </a:solidFill>
                <a:effectLst/>
                <a:uLnTx/>
                <a:uFillTx/>
                <a:latin typeface="Times New Roman" pitchFamily="18" charset="0"/>
                <a:cs typeface="Times New Roman" pitchFamily="18" charset="0"/>
              </a:rPr>
              <a:t>Concientizar</a:t>
            </a:r>
            <a:r>
              <a:rPr kumimoji="0" lang="es-MX" sz="20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rPr>
              <a:t> al  alumno sobre el significado e importancia que tiene ser un Líder y que para pretender serlo debe desarrollar y practicar una serie de habilidades esenciales que le permiten crear y dirigir eficazmente equipos de trabajo</a:t>
            </a:r>
          </a:p>
          <a:p>
            <a:pPr marL="731520" marR="0" lvl="1" indent="-274320" algn="l" defTabSz="914400" rtl="0" eaLnBrk="0" fontAlgn="auto" latinLnBrk="0" hangingPunct="0">
              <a:lnSpc>
                <a:spcPct val="80000"/>
              </a:lnSpc>
              <a:spcBef>
                <a:spcPct val="20000"/>
              </a:spcBef>
              <a:spcAft>
                <a:spcPts val="0"/>
              </a:spcAft>
              <a:buClr>
                <a:schemeClr val="tx1"/>
              </a:buClr>
              <a:buSzPct val="85000"/>
              <a:buFont typeface="Wingdings" pitchFamily="2" charset="2"/>
              <a:buChar char="Ø"/>
              <a:tabLst/>
              <a:defRPr/>
            </a:pPr>
            <a:endParaRPr kumimoji="0" lang="es-MX" sz="2000" b="0" i="0" u="none" strike="noStrike" kern="0" cap="none" spc="0" normalizeH="0" baseline="0" noProof="0" dirty="0" smtClean="0">
              <a:ln>
                <a:noFill/>
              </a:ln>
              <a:solidFill>
                <a:schemeClr val="tx1"/>
              </a:solidFill>
              <a:effectLst/>
              <a:uLnTx/>
              <a:uFillTx/>
              <a:latin typeface="Times New Roman" pitchFamily="18" charset="0"/>
              <a:cs typeface="Times New Roman" pitchFamily="18" charset="0"/>
            </a:endParaRPr>
          </a:p>
        </p:txBody>
      </p:sp>
    </p:spTree>
  </p:cSld>
  <p:clrMapOvr>
    <a:masterClrMapping/>
  </p:clrMapOvr>
  <p:transition>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642910" y="-24"/>
            <a:ext cx="7858180" cy="2668423"/>
          </a:xfrm>
          <a:prstGeom prst="rect">
            <a:avLst/>
          </a:prstGeom>
          <a:noFill/>
        </p:spPr>
        <p:txBody>
          <a:bodyPr wrap="square" rtlCol="0">
            <a:spAutoFit/>
          </a:bodyPr>
          <a:lstStyle/>
          <a:p>
            <a:r>
              <a:rPr lang="es-MX" sz="1800" dirty="0" smtClean="0">
                <a:solidFill>
                  <a:schemeClr val="tx1">
                    <a:lumMod val="95000"/>
                  </a:schemeClr>
                </a:solidFill>
                <a:latin typeface="Times New Roman" pitchFamily="18" charset="0"/>
                <a:cs typeface="Times New Roman" pitchFamily="18" charset="0"/>
              </a:rPr>
              <a:t>Ahora resolvamos la situación problemática </a:t>
            </a:r>
            <a:r>
              <a:rPr lang="es-MX" sz="1800" dirty="0" smtClean="0">
                <a:solidFill>
                  <a:schemeClr val="tx1">
                    <a:lumMod val="95000"/>
                  </a:schemeClr>
                </a:solidFill>
                <a:latin typeface="Times New Roman" pitchFamily="18" charset="0"/>
                <a:cs typeface="Times New Roman" pitchFamily="18" charset="0"/>
              </a:rPr>
              <a:t>inicial:</a:t>
            </a:r>
          </a:p>
          <a:p>
            <a:r>
              <a:rPr lang="es-MX" sz="1800" dirty="0" smtClean="0">
                <a:latin typeface="Times New Roman" pitchFamily="18" charset="0"/>
                <a:cs typeface="Times New Roman" pitchFamily="18" charset="0"/>
              </a:rPr>
              <a:t>“Norma </a:t>
            </a:r>
            <a:r>
              <a:rPr lang="es-MX" sz="1800" dirty="0" smtClean="0">
                <a:latin typeface="Times New Roman" pitchFamily="18" charset="0"/>
                <a:cs typeface="Times New Roman" pitchFamily="18" charset="0"/>
              </a:rPr>
              <a:t>es directora de una Universidad privada. Decide quién dará qué clases, además de otras responsabilidades, selecciona y contrata al personal administrativo. La atmósfera es tensa en general y en especial entre los </a:t>
            </a:r>
            <a:r>
              <a:rPr lang="es-MX" sz="1800" dirty="0" smtClean="0">
                <a:latin typeface="Times New Roman" pitchFamily="18" charset="0"/>
                <a:cs typeface="Times New Roman" pitchFamily="18" charset="0"/>
              </a:rPr>
              <a:t>investigadores”. </a:t>
            </a:r>
          </a:p>
          <a:p>
            <a:r>
              <a:rPr lang="es-MX" sz="1800" dirty="0" smtClean="0">
                <a:solidFill>
                  <a:schemeClr val="tx1">
                    <a:lumMod val="95000"/>
                  </a:schemeClr>
                </a:solidFill>
                <a:latin typeface="Times New Roman" pitchFamily="18" charset="0"/>
                <a:cs typeface="Times New Roman" pitchFamily="18" charset="0"/>
              </a:rPr>
              <a:t>Contesta </a:t>
            </a:r>
            <a:r>
              <a:rPr lang="es-MX" sz="1800" dirty="0" smtClean="0">
                <a:solidFill>
                  <a:schemeClr val="tx1">
                    <a:lumMod val="95000"/>
                  </a:schemeClr>
                </a:solidFill>
                <a:latin typeface="Times New Roman" pitchFamily="18" charset="0"/>
                <a:cs typeface="Times New Roman" pitchFamily="18" charset="0"/>
              </a:rPr>
              <a:t>y </a:t>
            </a:r>
            <a:r>
              <a:rPr lang="es-MX" sz="1800" dirty="0" smtClean="0">
                <a:solidFill>
                  <a:schemeClr val="tx1">
                    <a:lumMod val="95000"/>
                  </a:schemeClr>
                </a:solidFill>
                <a:latin typeface="Times New Roman" pitchFamily="18" charset="0"/>
                <a:cs typeface="Times New Roman" pitchFamily="18" charset="0"/>
              </a:rPr>
              <a:t>cada vez da un clic </a:t>
            </a:r>
            <a:r>
              <a:rPr lang="es-MX" sz="1800" dirty="0" smtClean="0">
                <a:solidFill>
                  <a:schemeClr val="tx1">
                    <a:lumMod val="95000"/>
                  </a:schemeClr>
                </a:solidFill>
                <a:latin typeface="Times New Roman" pitchFamily="18" charset="0"/>
                <a:cs typeface="Times New Roman" pitchFamily="18" charset="0"/>
              </a:rPr>
              <a:t>con tu ratón:</a:t>
            </a:r>
          </a:p>
          <a:p>
            <a:pPr marL="342900" indent="-342900">
              <a:buFont typeface="+mj-lt"/>
              <a:buAutoNum type="arabicPeriod"/>
            </a:pPr>
            <a:r>
              <a:rPr lang="es-MX" sz="1800" dirty="0" smtClean="0">
                <a:solidFill>
                  <a:schemeClr val="tx1">
                    <a:lumMod val="95000"/>
                  </a:schemeClr>
                </a:solidFill>
                <a:latin typeface="Times New Roman" pitchFamily="18" charset="0"/>
                <a:cs typeface="Times New Roman" pitchFamily="18" charset="0"/>
              </a:rPr>
              <a:t>¿Cómo son las relaciones </a:t>
            </a:r>
            <a:r>
              <a:rPr lang="es-MX" sz="1800" dirty="0" smtClean="0">
                <a:solidFill>
                  <a:schemeClr val="tx1">
                    <a:lumMod val="95000"/>
                  </a:schemeClr>
                </a:solidFill>
                <a:latin typeface="Times New Roman" pitchFamily="18" charset="0"/>
                <a:cs typeface="Times New Roman" pitchFamily="18" charset="0"/>
              </a:rPr>
              <a:t>humanas en </a:t>
            </a:r>
            <a:r>
              <a:rPr lang="es-MX" sz="1800" dirty="0" smtClean="0">
                <a:solidFill>
                  <a:schemeClr val="tx1">
                    <a:lumMod val="95000"/>
                  </a:schemeClr>
                </a:solidFill>
                <a:latin typeface="Times New Roman" pitchFamily="18" charset="0"/>
                <a:cs typeface="Times New Roman" pitchFamily="18" charset="0"/>
              </a:rPr>
              <a:t>esa universidad? </a:t>
            </a:r>
          </a:p>
          <a:p>
            <a:pPr marL="342900" indent="-342900">
              <a:buFont typeface="+mj-lt"/>
              <a:buAutoNum type="arabicPeriod"/>
            </a:pPr>
            <a:r>
              <a:rPr lang="es-MX" sz="1800" dirty="0" smtClean="0">
                <a:solidFill>
                  <a:schemeClr val="tx1">
                    <a:lumMod val="95000"/>
                  </a:schemeClr>
                </a:solidFill>
                <a:latin typeface="Times New Roman" pitchFamily="18" charset="0"/>
                <a:cs typeface="Times New Roman" pitchFamily="18" charset="0"/>
              </a:rPr>
              <a:t>¿Qué tan estructurada (repetitiva) es la tarea que realiza la líder? </a:t>
            </a:r>
          </a:p>
          <a:p>
            <a:pPr marL="342900" indent="-342900">
              <a:buFont typeface="+mj-lt"/>
              <a:buAutoNum type="arabicPeriod"/>
            </a:pPr>
            <a:r>
              <a:rPr lang="es-MX" sz="1800" dirty="0" smtClean="0">
                <a:solidFill>
                  <a:schemeClr val="tx1">
                    <a:lumMod val="95000"/>
                  </a:schemeClr>
                </a:solidFill>
                <a:latin typeface="Times New Roman" pitchFamily="18" charset="0"/>
                <a:cs typeface="Times New Roman" pitchFamily="18" charset="0"/>
              </a:rPr>
              <a:t>¿La lideresa tiene un poder fuerte en la organización? </a:t>
            </a:r>
          </a:p>
          <a:p>
            <a:pPr marL="342900" indent="-342900"/>
            <a:r>
              <a:rPr lang="es-MX" sz="1800" dirty="0" smtClean="0">
                <a:solidFill>
                  <a:schemeClr val="tx1">
                    <a:lumMod val="95000"/>
                  </a:schemeClr>
                </a:solidFill>
                <a:latin typeface="Times New Roman" pitchFamily="18" charset="0"/>
                <a:cs typeface="Times New Roman" pitchFamily="18" charset="0"/>
              </a:rPr>
              <a:t>4.- ¿Hacia donde debe orientar Norma su liderazgo:</a:t>
            </a:r>
            <a:endParaRPr lang="es-MX" sz="1800" dirty="0" smtClean="0">
              <a:solidFill>
                <a:schemeClr val="tx1">
                  <a:lumMod val="95000"/>
                </a:schemeClr>
              </a:solidFill>
              <a:latin typeface="Times New Roman" pitchFamily="18" charset="0"/>
              <a:cs typeface="Times New Roman" pitchFamily="18" charset="0"/>
            </a:endParaRPr>
          </a:p>
        </p:txBody>
      </p:sp>
      <p:pic>
        <p:nvPicPr>
          <p:cNvPr id="4" name="Picture 2" descr="http://3.bp.blogspot.com/-stCKevnD2DY/Uzi2S3QJZDI/AAAAAAAAAvY/taZW5xSlYZY/s1600/011.gif"/>
          <p:cNvPicPr>
            <a:picLocks noChangeAspect="1" noChangeArrowheads="1"/>
          </p:cNvPicPr>
          <p:nvPr/>
        </p:nvPicPr>
        <p:blipFill>
          <a:blip r:embed="rId3"/>
          <a:srcRect t="8254" b="6327"/>
          <a:stretch>
            <a:fillRect/>
          </a:stretch>
        </p:blipFill>
        <p:spPr bwMode="auto">
          <a:xfrm>
            <a:off x="1785918" y="2969531"/>
            <a:ext cx="5503060" cy="3484007"/>
          </a:xfrm>
          <a:prstGeom prst="rect">
            <a:avLst/>
          </a:prstGeom>
          <a:noFill/>
        </p:spPr>
      </p:pic>
      <p:sp>
        <p:nvSpPr>
          <p:cNvPr id="5" name="4 Elipse"/>
          <p:cNvSpPr/>
          <p:nvPr/>
        </p:nvSpPr>
        <p:spPr>
          <a:xfrm>
            <a:off x="5143504" y="4238960"/>
            <a:ext cx="285752" cy="28575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Elipse"/>
          <p:cNvSpPr/>
          <p:nvPr/>
        </p:nvSpPr>
        <p:spPr>
          <a:xfrm>
            <a:off x="5143504" y="4810464"/>
            <a:ext cx="285752" cy="28575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6 Elipse"/>
          <p:cNvSpPr/>
          <p:nvPr/>
        </p:nvSpPr>
        <p:spPr>
          <a:xfrm>
            <a:off x="5143504" y="3667456"/>
            <a:ext cx="285752" cy="28575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7 Elipse"/>
          <p:cNvSpPr/>
          <p:nvPr/>
        </p:nvSpPr>
        <p:spPr>
          <a:xfrm>
            <a:off x="4857752" y="5596282"/>
            <a:ext cx="714380" cy="500066"/>
          </a:xfrm>
          <a:prstGeom prst="ellipse">
            <a:avLst/>
          </a:prstGeom>
          <a:solidFill>
            <a:schemeClr val="tx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rgbClr val="FF0000"/>
                </a:solidFill>
              </a:rPr>
              <a:t>R</a:t>
            </a:r>
            <a:endParaRPr lang="es-MX" dirty="0">
              <a:solidFill>
                <a:srgbClr val="FF0000"/>
              </a:solidFill>
            </a:endParaRPr>
          </a:p>
        </p:txBody>
      </p:sp>
      <p:sp>
        <p:nvSpPr>
          <p:cNvPr id="9" name="8 Rectángulo"/>
          <p:cNvSpPr/>
          <p:nvPr/>
        </p:nvSpPr>
        <p:spPr>
          <a:xfrm>
            <a:off x="2428860" y="6596414"/>
            <a:ext cx="4286280" cy="261610"/>
          </a:xfrm>
          <a:prstGeom prst="rect">
            <a:avLst/>
          </a:prstGeom>
          <a:solidFill>
            <a:schemeClr val="tx1"/>
          </a:solidFill>
        </p:spPr>
        <p:txBody>
          <a:bodyPr wrap="square">
            <a:spAutoFit/>
          </a:bodyPr>
          <a:lstStyle/>
          <a:p>
            <a:pPr lvl="0" eaLnBrk="0" hangingPunct="0">
              <a:lnSpc>
                <a:spcPct val="100000"/>
              </a:lnSpc>
              <a:spcBef>
                <a:spcPct val="30000"/>
              </a:spcBef>
            </a:pPr>
            <a:r>
              <a:rPr lang="es-MX" sz="1100" dirty="0" smtClean="0">
                <a:solidFill>
                  <a:schemeClr val="bg1"/>
                </a:solidFill>
                <a:latin typeface="Arial" charset="0"/>
              </a:rPr>
              <a:t>Figura 4. Aplicación del Modelo de </a:t>
            </a:r>
            <a:r>
              <a:rPr lang="es-MX" sz="1100" dirty="0" err="1" smtClean="0">
                <a:solidFill>
                  <a:schemeClr val="bg1"/>
                </a:solidFill>
                <a:latin typeface="Arial" charset="0"/>
              </a:rPr>
              <a:t>Fiedler</a:t>
            </a:r>
            <a:r>
              <a:rPr lang="es-MX" sz="1100" dirty="0" smtClean="0">
                <a:solidFill>
                  <a:schemeClr val="bg1"/>
                </a:solidFill>
                <a:latin typeface="Arial" charset="0"/>
              </a:rPr>
              <a:t> al ejercicio planteado </a:t>
            </a:r>
            <a:endParaRPr lang="es-MX" sz="1100" dirty="0">
              <a:solidFill>
                <a:schemeClr val="bg1"/>
              </a:solidFill>
              <a:latin typeface="Arial" charset="0"/>
            </a:endParaRPr>
          </a:p>
        </p:txBody>
      </p:sp>
      <p:sp>
        <p:nvSpPr>
          <p:cNvPr id="10" name="9 Rectángulo"/>
          <p:cNvSpPr/>
          <p:nvPr/>
        </p:nvSpPr>
        <p:spPr>
          <a:xfrm>
            <a:off x="-71470" y="2583744"/>
            <a:ext cx="9358378" cy="369332"/>
          </a:xfrm>
          <a:prstGeom prst="rect">
            <a:avLst/>
          </a:prstGeom>
        </p:spPr>
        <p:txBody>
          <a:bodyPr wrap="square">
            <a:spAutoFit/>
          </a:bodyPr>
          <a:lstStyle/>
          <a:p>
            <a:pPr algn="ctr"/>
            <a:r>
              <a:rPr lang="es-MX" i="1" u="sng" dirty="0" smtClean="0">
                <a:solidFill>
                  <a:srgbClr val="C00000"/>
                </a:solidFill>
                <a:latin typeface="Times New Roman" pitchFamily="18" charset="0"/>
                <a:cs typeface="Times New Roman" pitchFamily="18" charset="0"/>
              </a:rPr>
              <a:t>Haci</a:t>
            </a:r>
            <a:r>
              <a:rPr lang="es-MX" i="1" u="sng" dirty="0" smtClean="0">
                <a:solidFill>
                  <a:srgbClr val="C00000"/>
                </a:solidFill>
                <a:latin typeface="Times New Roman" pitchFamily="18" charset="0"/>
                <a:cs typeface="Times New Roman" pitchFamily="18" charset="0"/>
              </a:rPr>
              <a:t>a</a:t>
            </a:r>
            <a:r>
              <a:rPr lang="es-MX" i="1" u="sng" dirty="0" smtClean="0">
                <a:solidFill>
                  <a:srgbClr val="C00000"/>
                </a:solidFill>
                <a:latin typeface="Times New Roman" pitchFamily="18" charset="0"/>
                <a:cs typeface="Times New Roman" pitchFamily="18" charset="0"/>
              </a:rPr>
              <a:t> las relaciones.</a:t>
            </a:r>
            <a:endParaRPr lang="es-MX" dirty="0">
              <a:solidFill>
                <a:srgbClr val="C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dissolv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42910" y="1727192"/>
            <a:ext cx="7929618" cy="3139321"/>
          </a:xfrm>
          <a:prstGeom prst="rect">
            <a:avLst/>
          </a:prstGeom>
        </p:spPr>
        <p:txBody>
          <a:bodyPr wrap="square">
            <a:spAutoFit/>
          </a:bodyPr>
          <a:lstStyle/>
          <a:p>
            <a:pPr algn="just"/>
            <a:r>
              <a:rPr lang="es-MX" i="1" dirty="0" smtClean="0">
                <a:latin typeface="Times New Roman" pitchFamily="18" charset="0"/>
                <a:cs typeface="Times New Roman" pitchFamily="18" charset="0"/>
              </a:rPr>
              <a:t>Entre los planes de modernización de La empresa en tecnología </a:t>
            </a:r>
            <a:r>
              <a:rPr lang="es-MX" i="1" dirty="0" err="1" smtClean="0">
                <a:latin typeface="Times New Roman" pitchFamily="18" charset="0"/>
                <a:cs typeface="Times New Roman" pitchFamily="18" charset="0"/>
              </a:rPr>
              <a:t>Modent</a:t>
            </a:r>
            <a:r>
              <a:rPr lang="es-MX" i="1" dirty="0" smtClean="0">
                <a:latin typeface="Times New Roman" pitchFamily="18" charset="0"/>
                <a:cs typeface="Times New Roman" pitchFamily="18" charset="0"/>
              </a:rPr>
              <a:t>  XX1 está la inversión en un equipo robótico asistido por micro computadoras. Se estima que la productividad se podría incrementar hasta un 4.5%. El sindicato es fuerte y ve con malos ojos la idea dado que tendría que liquidar a 2 trabajadores por cuadrilla y por turno (actualmente tienen 8 cuadrillas y laboran a dos turnos y habían presentado la propuesta de un tercer turno con el que la productividad subiría un 2.4%). El líder recientemente sustituyó al Ing. Serrano y ha declarado que su principal experiencia está en el suministro de líneas. La gente con la que llegó el líder le es leal si bien ha recomendado prudencia ya que la revisión del contrato colectivo será en Enero del año entrante.</a:t>
            </a:r>
            <a:endParaRPr lang="es-MX" i="1" dirty="0">
              <a:latin typeface="Times New Roman" pitchFamily="18" charset="0"/>
              <a:cs typeface="Times New Roman" pitchFamily="18" charset="0"/>
            </a:endParaRPr>
          </a:p>
        </p:txBody>
      </p:sp>
      <p:sp>
        <p:nvSpPr>
          <p:cNvPr id="3" name="2 CuadroTexto"/>
          <p:cNvSpPr txBox="1"/>
          <p:nvPr/>
        </p:nvSpPr>
        <p:spPr>
          <a:xfrm>
            <a:off x="2428860" y="285728"/>
            <a:ext cx="4211409" cy="424732"/>
          </a:xfrm>
          <a:prstGeom prst="rect">
            <a:avLst/>
          </a:prstGeom>
          <a:noFill/>
        </p:spPr>
        <p:txBody>
          <a:bodyPr wrap="none" rtlCol="0">
            <a:spAutoFit/>
          </a:bodyPr>
          <a:lstStyle/>
          <a:p>
            <a:r>
              <a:rPr lang="es-MX" sz="2400" dirty="0" smtClean="0">
                <a:latin typeface="Times New Roman" pitchFamily="18" charset="0"/>
                <a:cs typeface="Times New Roman" pitchFamily="18" charset="0"/>
              </a:rPr>
              <a:t>Siguiente situación problemática</a:t>
            </a:r>
            <a:endParaRPr lang="es-MX" sz="2400" dirty="0">
              <a:latin typeface="Times New Roman" pitchFamily="18" charset="0"/>
              <a:cs typeface="Times New Roman" pitchFamily="18" charset="0"/>
            </a:endParaRPr>
          </a:p>
        </p:txBody>
      </p:sp>
      <p:sp>
        <p:nvSpPr>
          <p:cNvPr id="4" name="3 CuadroTexto"/>
          <p:cNvSpPr txBox="1"/>
          <p:nvPr/>
        </p:nvSpPr>
        <p:spPr>
          <a:xfrm>
            <a:off x="785818" y="5114710"/>
            <a:ext cx="7643834" cy="1600438"/>
          </a:xfrm>
          <a:prstGeom prst="rect">
            <a:avLst/>
          </a:prstGeom>
          <a:noFill/>
        </p:spPr>
        <p:txBody>
          <a:bodyPr wrap="square" rtlCol="0">
            <a:spAutoFit/>
          </a:bodyPr>
          <a:lstStyle/>
          <a:p>
            <a:pPr algn="ctr"/>
            <a:r>
              <a:rPr lang="es-MX" u="sng" dirty="0" smtClean="0">
                <a:latin typeface="Times New Roman" pitchFamily="18" charset="0"/>
                <a:cs typeface="Times New Roman" pitchFamily="18" charset="0"/>
              </a:rPr>
              <a:t>¡Tómalo con calma!. </a:t>
            </a:r>
          </a:p>
          <a:p>
            <a:pPr algn="ctr"/>
            <a:r>
              <a:rPr lang="es-MX" dirty="0" smtClean="0">
                <a:latin typeface="Times New Roman" pitchFamily="18" charset="0"/>
                <a:cs typeface="Times New Roman" pitchFamily="18" charset="0"/>
              </a:rPr>
              <a:t>Para solucionarlo necesitamos del modelo de </a:t>
            </a:r>
            <a:r>
              <a:rPr lang="es-MX" dirty="0" err="1" smtClean="0">
                <a:latin typeface="Times New Roman" pitchFamily="18" charset="0"/>
                <a:cs typeface="Times New Roman" pitchFamily="18" charset="0"/>
              </a:rPr>
              <a:t>Vroom-Jago</a:t>
            </a:r>
            <a:r>
              <a:rPr lang="es-MX" dirty="0" smtClean="0">
                <a:latin typeface="Times New Roman" pitchFamily="18" charset="0"/>
                <a:cs typeface="Times New Roman" pitchFamily="18" charset="0"/>
              </a:rPr>
              <a:t>, que toma en cuenta 5  variables y que veremos en </a:t>
            </a:r>
            <a:r>
              <a:rPr lang="es-MX" dirty="0" smtClean="0">
                <a:latin typeface="Times New Roman" pitchFamily="18" charset="0"/>
                <a:cs typeface="Times New Roman" pitchFamily="18" charset="0"/>
              </a:rPr>
              <a:t>una próxima sesión. </a:t>
            </a:r>
            <a:endParaRPr lang="es-MX" dirty="0" smtClean="0">
              <a:latin typeface="Times New Roman" pitchFamily="18" charset="0"/>
              <a:cs typeface="Times New Roman" pitchFamily="18" charset="0"/>
            </a:endParaRPr>
          </a:p>
          <a:p>
            <a:pPr algn="ctr"/>
            <a:r>
              <a:rPr lang="es-MX" dirty="0" smtClean="0">
                <a:latin typeface="Times New Roman" pitchFamily="18" charset="0"/>
                <a:cs typeface="Times New Roman" pitchFamily="18" charset="0"/>
              </a:rPr>
              <a:t>Tu tarea es leerlo y escribir una reflexión </a:t>
            </a:r>
            <a:r>
              <a:rPr lang="es-MX" dirty="0" smtClean="0">
                <a:latin typeface="Times New Roman" pitchFamily="18" charset="0"/>
                <a:cs typeface="Times New Roman" pitchFamily="18" charset="0"/>
              </a:rPr>
              <a:t>sobre </a:t>
            </a:r>
            <a:r>
              <a:rPr lang="es-MX" dirty="0" smtClean="0">
                <a:latin typeface="Times New Roman" pitchFamily="18" charset="0"/>
                <a:cs typeface="Times New Roman" pitchFamily="18" charset="0"/>
              </a:rPr>
              <a:t>lo complejo de la </a:t>
            </a:r>
            <a:r>
              <a:rPr lang="es-MX" dirty="0" smtClean="0">
                <a:latin typeface="Times New Roman" pitchFamily="18" charset="0"/>
                <a:cs typeface="Times New Roman" pitchFamily="18" charset="0"/>
              </a:rPr>
              <a:t>situación y en particular sobre la elección del mejor estilo de liderazgo</a:t>
            </a:r>
            <a:endParaRPr lang="es-MX" dirty="0">
              <a:latin typeface="Times New Roman" pitchFamily="18" charset="0"/>
              <a:cs typeface="Times New Roman" pitchFamily="18" charset="0"/>
            </a:endParaRPr>
          </a:p>
        </p:txBody>
      </p:sp>
      <p:sp>
        <p:nvSpPr>
          <p:cNvPr id="3074" name="AutoShape 2" descr="Resultado de imagen para sorpres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latin typeface="Times New Roman" pitchFamily="18" charset="0"/>
              <a:cs typeface="Times New Roman" pitchFamily="18" charset="0"/>
            </a:endParaRPr>
          </a:p>
        </p:txBody>
      </p:sp>
      <p:pic>
        <p:nvPicPr>
          <p:cNvPr id="3075" name="Picture 3"/>
          <p:cNvPicPr>
            <a:picLocks noChangeAspect="1" noChangeArrowheads="1"/>
          </p:cNvPicPr>
          <p:nvPr/>
        </p:nvPicPr>
        <p:blipFill>
          <a:blip r:embed="rId2"/>
          <a:srcRect/>
          <a:stretch>
            <a:fillRect/>
          </a:stretch>
        </p:blipFill>
        <p:spPr bwMode="auto">
          <a:xfrm>
            <a:off x="7429520" y="142852"/>
            <a:ext cx="1571636" cy="1571636"/>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000100" y="500042"/>
            <a:ext cx="7154231" cy="3447098"/>
          </a:xfrm>
          <a:prstGeom prst="rect">
            <a:avLst/>
          </a:prstGeom>
          <a:noFill/>
        </p:spPr>
        <p:txBody>
          <a:bodyPr wrap="square" rtlCol="0">
            <a:spAutoFit/>
          </a:bodyPr>
          <a:lstStyle/>
          <a:p>
            <a:pPr algn="just"/>
            <a:r>
              <a:rPr lang="es-MX" dirty="0" smtClean="0">
                <a:latin typeface="Times New Roman" pitchFamily="18" charset="0"/>
                <a:cs typeface="Times New Roman" pitchFamily="18" charset="0"/>
              </a:rPr>
              <a:t>Glosario</a:t>
            </a:r>
          </a:p>
          <a:p>
            <a:pPr algn="just"/>
            <a:r>
              <a:rPr lang="es-MX" b="1" dirty="0" smtClean="0">
                <a:latin typeface="Times New Roman" pitchFamily="18" charset="0"/>
                <a:cs typeface="Times New Roman" pitchFamily="18" charset="0"/>
              </a:rPr>
              <a:t>Contingencia</a:t>
            </a:r>
            <a:r>
              <a:rPr lang="es-MX" dirty="0" smtClean="0">
                <a:latin typeface="Times New Roman" pitchFamily="18" charset="0"/>
                <a:cs typeface="Times New Roman" pitchFamily="18" charset="0"/>
              </a:rPr>
              <a:t>.- Condición que se puede llegar a presentar de manera inesperada y que el líder debe afrontar de una manera eficiente y ecológica</a:t>
            </a:r>
          </a:p>
          <a:p>
            <a:pPr algn="just"/>
            <a:r>
              <a:rPr lang="es-MX" b="1" dirty="0" smtClean="0">
                <a:latin typeface="Times New Roman" pitchFamily="18" charset="0"/>
                <a:cs typeface="Times New Roman" pitchFamily="18" charset="0"/>
              </a:rPr>
              <a:t>Estilo de Liderazgo</a:t>
            </a:r>
            <a:r>
              <a:rPr lang="es-MX" dirty="0" smtClean="0">
                <a:latin typeface="Times New Roman" pitchFamily="18" charset="0"/>
                <a:cs typeface="Times New Roman" pitchFamily="18" charset="0"/>
              </a:rPr>
              <a:t>.- Combinación de rasgos, destrezas y comportamientos a los que un líder recurre al interactuar</a:t>
            </a:r>
          </a:p>
          <a:p>
            <a:pPr algn="just"/>
            <a:r>
              <a:rPr lang="es-MX" b="1" dirty="0" smtClean="0">
                <a:latin typeface="Times New Roman" pitchFamily="18" charset="0"/>
                <a:cs typeface="Times New Roman" pitchFamily="18" charset="0"/>
              </a:rPr>
              <a:t>Paradigma</a:t>
            </a:r>
            <a:r>
              <a:rPr lang="es-MX" dirty="0" smtClean="0">
                <a:latin typeface="Times New Roman" pitchFamily="18" charset="0"/>
                <a:cs typeface="Times New Roman" pitchFamily="18" charset="0"/>
              </a:rPr>
              <a:t>.- Planteamiento compartido que representa una manera fundamental de pensar, percibir, estudiar, investigar y entender un tema (en nuestro caso al Liderazgo).</a:t>
            </a:r>
          </a:p>
          <a:p>
            <a:pPr algn="just"/>
            <a:endParaRPr lang="es-MX" dirty="0" smtClean="0">
              <a:latin typeface="Times New Roman" pitchFamily="18" charset="0"/>
              <a:cs typeface="Times New Roman" pitchFamily="18" charset="0"/>
            </a:endParaRPr>
          </a:p>
          <a:p>
            <a:pPr algn="just"/>
            <a:endParaRPr lang="es-MX"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6722551" y="285728"/>
            <a:ext cx="1992853" cy="369332"/>
          </a:xfrm>
          <a:prstGeom prst="rect">
            <a:avLst/>
          </a:prstGeom>
          <a:noFill/>
        </p:spPr>
        <p:txBody>
          <a:bodyPr wrap="none" rtlCol="0">
            <a:spAutoFit/>
          </a:bodyPr>
          <a:lstStyle/>
          <a:p>
            <a:r>
              <a:rPr lang="es-MX" dirty="0" smtClean="0"/>
              <a:t>Para saber más</a:t>
            </a:r>
            <a:endParaRPr lang="es-MX" dirty="0"/>
          </a:p>
        </p:txBody>
      </p:sp>
      <p:sp>
        <p:nvSpPr>
          <p:cNvPr id="4" name="3 CuadroTexto"/>
          <p:cNvSpPr txBox="1"/>
          <p:nvPr/>
        </p:nvSpPr>
        <p:spPr>
          <a:xfrm>
            <a:off x="0" y="857232"/>
            <a:ext cx="9006376" cy="3348609"/>
          </a:xfrm>
          <a:prstGeom prst="rect">
            <a:avLst/>
          </a:prstGeom>
          <a:noFill/>
        </p:spPr>
        <p:txBody>
          <a:bodyPr wrap="none" rtlCol="0">
            <a:spAutoFit/>
          </a:bodyPr>
          <a:lstStyle/>
          <a:p>
            <a:pPr marL="457200" indent="-457200">
              <a:buFont typeface="+mj-lt"/>
              <a:buAutoNum type="arabicPeriod"/>
            </a:pPr>
            <a:r>
              <a:rPr lang="en-US" dirty="0" smtClean="0">
                <a:latin typeface="Times New Roman" pitchFamily="18" charset="0"/>
                <a:cs typeface="Times New Roman" pitchFamily="18" charset="0"/>
              </a:rPr>
              <a:t>Morris, T. (2008) .</a:t>
            </a:r>
            <a:r>
              <a:rPr lang="en-US" i="1" dirty="0" smtClean="0">
                <a:latin typeface="Times New Roman" pitchFamily="18" charset="0"/>
                <a:cs typeface="Times New Roman" pitchFamily="18" charset="0"/>
              </a:rPr>
              <a:t>Si Harry Potter </a:t>
            </a:r>
            <a:r>
              <a:rPr lang="en-US" i="1" dirty="0" err="1" smtClean="0">
                <a:latin typeface="Times New Roman" pitchFamily="18" charset="0"/>
                <a:cs typeface="Times New Roman" pitchFamily="18" charset="0"/>
              </a:rPr>
              <a:t>dirigiera</a:t>
            </a:r>
            <a:r>
              <a:rPr lang="en-US" i="1" dirty="0" smtClean="0">
                <a:latin typeface="Times New Roman" pitchFamily="18" charset="0"/>
                <a:cs typeface="Times New Roman" pitchFamily="18" charset="0"/>
              </a:rPr>
              <a:t> la General Electric</a:t>
            </a:r>
            <a:r>
              <a:rPr lang="en-US" dirty="0" smtClean="0">
                <a:latin typeface="Times New Roman" pitchFamily="18" charset="0"/>
                <a:cs typeface="Times New Roman" pitchFamily="18" charset="0"/>
              </a:rPr>
              <a:t> . México. </a:t>
            </a:r>
            <a:r>
              <a:rPr lang="en-US" dirty="0" err="1" smtClean="0">
                <a:latin typeface="Times New Roman" pitchFamily="18" charset="0"/>
                <a:cs typeface="Times New Roman" pitchFamily="18" charset="0"/>
              </a:rPr>
              <a:t>Planeta</a:t>
            </a:r>
            <a:endParaRPr lang="es-MX" dirty="0" smtClean="0">
              <a:latin typeface="Times New Roman" pitchFamily="18" charset="0"/>
              <a:cs typeface="Times New Roman" pitchFamily="18" charset="0"/>
            </a:endParaRPr>
          </a:p>
          <a:p>
            <a:pPr marL="457200" indent="-457200">
              <a:buFont typeface="+mj-lt"/>
              <a:buAutoNum type="arabicPeriod"/>
            </a:pPr>
            <a:r>
              <a:rPr lang="es-ES" dirty="0" err="1" smtClean="0">
                <a:latin typeface="Times New Roman" pitchFamily="18" charset="0"/>
                <a:cs typeface="Times New Roman" pitchFamily="18" charset="0"/>
              </a:rPr>
              <a:t>Boyett</a:t>
            </a:r>
            <a:r>
              <a:rPr lang="es-ES" dirty="0" smtClean="0">
                <a:latin typeface="Times New Roman" pitchFamily="18" charset="0"/>
                <a:cs typeface="Times New Roman" pitchFamily="18" charset="0"/>
              </a:rPr>
              <a:t>, J. &amp; </a:t>
            </a:r>
            <a:r>
              <a:rPr lang="es-ES" dirty="0" err="1" smtClean="0">
                <a:latin typeface="Times New Roman" pitchFamily="18" charset="0"/>
                <a:cs typeface="Times New Roman" pitchFamily="18" charset="0"/>
              </a:rPr>
              <a:t>Boyyet</a:t>
            </a:r>
            <a:r>
              <a:rPr lang="es-ES" dirty="0" smtClean="0">
                <a:latin typeface="Times New Roman" pitchFamily="18" charset="0"/>
                <a:cs typeface="Times New Roman" pitchFamily="18" charset="0"/>
              </a:rPr>
              <a:t>, J. (1998). </a:t>
            </a:r>
            <a:r>
              <a:rPr lang="es-ES" i="1" dirty="0" smtClean="0">
                <a:latin typeface="Times New Roman" pitchFamily="18" charset="0"/>
                <a:cs typeface="Times New Roman" pitchFamily="18" charset="0"/>
              </a:rPr>
              <a:t>Hablan los Gurús</a:t>
            </a:r>
            <a:r>
              <a:rPr lang="es-ES" dirty="0" smtClean="0">
                <a:latin typeface="Times New Roman" pitchFamily="18" charset="0"/>
                <a:cs typeface="Times New Roman" pitchFamily="18" charset="0"/>
              </a:rPr>
              <a:t>. México. Norma </a:t>
            </a:r>
          </a:p>
          <a:p>
            <a:pPr marL="457200" indent="-457200">
              <a:buFont typeface="+mj-lt"/>
              <a:buAutoNum type="arabicPeriod"/>
            </a:pPr>
            <a:r>
              <a:rPr lang="es-ES_tradnl" dirty="0" err="1" smtClean="0">
                <a:latin typeface="Times New Roman" pitchFamily="18" charset="0"/>
                <a:cs typeface="Times New Roman" pitchFamily="18" charset="0"/>
              </a:rPr>
              <a:t>Wess</a:t>
            </a:r>
            <a:r>
              <a:rPr lang="es-ES_tradnl" dirty="0" smtClean="0">
                <a:latin typeface="Times New Roman" pitchFamily="18" charset="0"/>
                <a:cs typeface="Times New Roman" pitchFamily="18" charset="0"/>
              </a:rPr>
              <a:t>, R. (1989). </a:t>
            </a:r>
            <a:r>
              <a:rPr lang="es-ES_tradnl" i="1" dirty="0" smtClean="0">
                <a:latin typeface="Times New Roman" pitchFamily="18" charset="0"/>
                <a:cs typeface="Times New Roman" pitchFamily="18" charset="0"/>
              </a:rPr>
              <a:t>Secretos del Liderazgo de Atila</a:t>
            </a:r>
            <a:r>
              <a:rPr lang="es-ES_tradnl" dirty="0" smtClean="0">
                <a:latin typeface="Times New Roman" pitchFamily="18" charset="0"/>
                <a:cs typeface="Times New Roman" pitchFamily="18" charset="0"/>
              </a:rPr>
              <a:t>. México. </a:t>
            </a:r>
            <a:r>
              <a:rPr lang="es-ES_tradnl" dirty="0" err="1" smtClean="0">
                <a:latin typeface="Times New Roman" pitchFamily="18" charset="0"/>
                <a:cs typeface="Times New Roman" pitchFamily="18" charset="0"/>
              </a:rPr>
              <a:t>Lasser</a:t>
            </a:r>
            <a:r>
              <a:rPr lang="es-ES_tradnl" dirty="0" smtClean="0">
                <a:latin typeface="Times New Roman" pitchFamily="18" charset="0"/>
                <a:cs typeface="Times New Roman" pitchFamily="18" charset="0"/>
              </a:rPr>
              <a:t> </a:t>
            </a:r>
            <a:r>
              <a:rPr lang="es-ES_tradnl" dirty="0" err="1" smtClean="0">
                <a:latin typeface="Times New Roman" pitchFamily="18" charset="0"/>
                <a:cs typeface="Times New Roman" pitchFamily="18" charset="0"/>
              </a:rPr>
              <a:t>Press</a:t>
            </a:r>
            <a:r>
              <a:rPr lang="es-ES_tradnl" dirty="0" smtClean="0">
                <a:latin typeface="Times New Roman" pitchFamily="18" charset="0"/>
                <a:cs typeface="Times New Roman" pitchFamily="18" charset="0"/>
              </a:rPr>
              <a:t>.</a:t>
            </a:r>
          </a:p>
          <a:p>
            <a:pPr marL="457200" indent="-457200">
              <a:buFont typeface="+mj-lt"/>
              <a:buAutoNum type="arabicPeriod"/>
            </a:pPr>
            <a:r>
              <a:rPr lang="es-ES_tradnl" dirty="0" smtClean="0">
                <a:latin typeface="Times New Roman" pitchFamily="18" charset="0"/>
                <a:cs typeface="Times New Roman" pitchFamily="18" charset="0"/>
              </a:rPr>
              <a:t>Hunter, J. (1999). </a:t>
            </a:r>
            <a:r>
              <a:rPr lang="es-ES_tradnl" i="1" dirty="0" smtClean="0">
                <a:latin typeface="Times New Roman" pitchFamily="18" charset="0"/>
                <a:cs typeface="Times New Roman" pitchFamily="18" charset="0"/>
              </a:rPr>
              <a:t>La paradoja</a:t>
            </a:r>
            <a:r>
              <a:rPr lang="es-ES_tradnl" dirty="0" smtClean="0">
                <a:latin typeface="Times New Roman" pitchFamily="18" charset="0"/>
                <a:cs typeface="Times New Roman" pitchFamily="18" charset="0"/>
              </a:rPr>
              <a:t>. E.E. U.U. Empresa Activa</a:t>
            </a:r>
          </a:p>
          <a:p>
            <a:pPr marL="457200" indent="-457200">
              <a:buFont typeface="+mj-lt"/>
              <a:buAutoNum type="arabicPeriod"/>
            </a:pPr>
            <a:r>
              <a:rPr lang="es-MX" dirty="0" smtClean="0">
                <a:latin typeface="Times New Roman" pitchFamily="18" charset="0"/>
                <a:cs typeface="Times New Roman" pitchFamily="18" charset="0"/>
              </a:rPr>
              <a:t>Video El Poder de una Visión de Joel </a:t>
            </a:r>
            <a:r>
              <a:rPr lang="es-MX" dirty="0" err="1" smtClean="0">
                <a:latin typeface="Times New Roman" pitchFamily="18" charset="0"/>
                <a:cs typeface="Times New Roman" pitchFamily="18" charset="0"/>
              </a:rPr>
              <a:t>Barker</a:t>
            </a:r>
            <a:r>
              <a:rPr lang="es-MX" dirty="0" smtClean="0">
                <a:latin typeface="Times New Roman" pitchFamily="18" charset="0"/>
                <a:cs typeface="Times New Roman" pitchFamily="18" charset="0"/>
              </a:rPr>
              <a:t> en la liga</a:t>
            </a:r>
          </a:p>
          <a:p>
            <a:pPr marL="457200" indent="-457200"/>
            <a:r>
              <a:rPr lang="es-MX" dirty="0" smtClean="0">
                <a:latin typeface="Times New Roman" pitchFamily="18" charset="0"/>
                <a:cs typeface="Times New Roman" pitchFamily="18" charset="0"/>
                <a:hlinkClick r:id="rId2"/>
              </a:rPr>
              <a:t>https://www.youtube.com/watch?v=VOWRSNBKCCk</a:t>
            </a:r>
            <a:endParaRPr lang="es-MX" dirty="0" smtClean="0">
              <a:latin typeface="Times New Roman" pitchFamily="18" charset="0"/>
              <a:cs typeface="Times New Roman" pitchFamily="18" charset="0"/>
            </a:endParaRPr>
          </a:p>
          <a:p>
            <a:pPr marL="457200" indent="-457200"/>
            <a:r>
              <a:rPr lang="es-MX" dirty="0" smtClean="0">
                <a:latin typeface="Times New Roman" pitchFamily="18" charset="0"/>
                <a:cs typeface="Times New Roman" pitchFamily="18" charset="0"/>
              </a:rPr>
              <a:t>6.- Las leyes del Poder. Consulta la liga: </a:t>
            </a:r>
          </a:p>
          <a:p>
            <a:pPr marL="457200" indent="-457200"/>
            <a:r>
              <a:rPr lang="es-MX" dirty="0" smtClean="0">
                <a:latin typeface="Times New Roman" pitchFamily="18" charset="0"/>
                <a:cs typeface="Times New Roman" pitchFamily="18" charset="0"/>
              </a:rPr>
              <a:t> </a:t>
            </a:r>
            <a:r>
              <a:rPr lang="es-MX" dirty="0" smtClean="0">
                <a:latin typeface="Times New Roman" pitchFamily="18" charset="0"/>
                <a:cs typeface="Times New Roman" pitchFamily="18" charset="0"/>
                <a:hlinkClick r:id="rId3"/>
              </a:rPr>
              <a:t>http://es.slideshare.net/LuisArgaez/greene-robert-las-48-leyes-del-poder-sntesis</a:t>
            </a:r>
            <a:endParaRPr lang="es-MX" dirty="0" smtClean="0">
              <a:latin typeface="Times New Roman" pitchFamily="18" charset="0"/>
              <a:cs typeface="Times New Roman" pitchFamily="18" charset="0"/>
            </a:endParaRPr>
          </a:p>
          <a:p>
            <a:pPr marL="457200" indent="-457200"/>
            <a:r>
              <a:rPr lang="es-MX" dirty="0" smtClean="0">
                <a:latin typeface="Times New Roman" pitchFamily="18" charset="0"/>
                <a:cs typeface="Times New Roman" pitchFamily="18" charset="0"/>
              </a:rPr>
              <a:t>7.-El arte de dar órdenes. Consulta la liga:</a:t>
            </a:r>
          </a:p>
          <a:p>
            <a:pPr marL="457200" indent="-457200"/>
            <a:r>
              <a:rPr lang="es-MX" sz="1600" dirty="0" smtClean="0">
                <a:latin typeface="Times New Roman" pitchFamily="18" charset="0"/>
                <a:cs typeface="Times New Roman" pitchFamily="18" charset="0"/>
              </a:rPr>
              <a:t>http://www.slideshare.net/AdrianJM1/uel-arte-de-dar-rdenes-ii-una-aplicacin-del-neuromanagement</a:t>
            </a:r>
            <a:endParaRPr lang="es-MX" sz="16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00034" y="214290"/>
            <a:ext cx="8143900" cy="5770811"/>
          </a:xfrm>
          <a:prstGeom prst="rect">
            <a:avLst/>
          </a:prstGeom>
          <a:noFill/>
        </p:spPr>
        <p:txBody>
          <a:bodyPr wrap="square" rtlCol="0">
            <a:spAutoFit/>
          </a:bodyPr>
          <a:lstStyle/>
          <a:p>
            <a:r>
              <a:rPr lang="es-MX" sz="1800" dirty="0" smtClean="0">
                <a:latin typeface="Times New Roman" pitchFamily="18" charset="0"/>
                <a:cs typeface="Times New Roman" pitchFamily="18" charset="0"/>
              </a:rPr>
              <a:t>Bibliografía</a:t>
            </a:r>
          </a:p>
          <a:p>
            <a:r>
              <a:rPr lang="en-US" sz="1800" dirty="0" err="1" smtClean="0">
                <a:latin typeface="Times New Roman" pitchFamily="18" charset="0"/>
                <a:cs typeface="Times New Roman" pitchFamily="18" charset="0"/>
              </a:rPr>
              <a:t>Lussier</a:t>
            </a:r>
            <a:r>
              <a:rPr lang="en-US" sz="1800" dirty="0" smtClean="0">
                <a:latin typeface="Times New Roman" pitchFamily="18" charset="0"/>
                <a:cs typeface="Times New Roman" pitchFamily="18" charset="0"/>
              </a:rPr>
              <a:t>, R.N. </a:t>
            </a:r>
            <a:r>
              <a:rPr lang="en-US" sz="1800" dirty="0">
                <a:latin typeface="Times New Roman" pitchFamily="18" charset="0"/>
                <a:cs typeface="Times New Roman" pitchFamily="18" charset="0"/>
              </a:rPr>
              <a:t>&amp; </a:t>
            </a:r>
            <a:r>
              <a:rPr lang="en-US" sz="1800" dirty="0" err="1" smtClean="0">
                <a:latin typeface="Times New Roman" pitchFamily="18" charset="0"/>
                <a:cs typeface="Times New Roman" pitchFamily="18" charset="0"/>
              </a:rPr>
              <a:t>Achua</a:t>
            </a:r>
            <a:r>
              <a:rPr lang="en-US" sz="1800" dirty="0" smtClean="0">
                <a:latin typeface="Times New Roman" pitchFamily="18" charset="0"/>
                <a:cs typeface="Times New Roman" pitchFamily="18" charset="0"/>
              </a:rPr>
              <a:t>, F. (2002). </a:t>
            </a:r>
            <a:r>
              <a:rPr lang="en-US" sz="1800" i="1" dirty="0" err="1" smtClean="0">
                <a:latin typeface="Times New Roman" pitchFamily="18" charset="0"/>
                <a:cs typeface="Times New Roman" pitchFamily="18" charset="0"/>
              </a:rPr>
              <a:t>Liderazgo</a:t>
            </a:r>
            <a:r>
              <a:rPr lang="en-US" sz="1800" i="1" dirty="0" smtClean="0">
                <a:latin typeface="Times New Roman" pitchFamily="18" charset="0"/>
                <a:cs typeface="Times New Roman" pitchFamily="18" charset="0"/>
              </a:rPr>
              <a:t>. </a:t>
            </a:r>
            <a:r>
              <a:rPr lang="es-MX" sz="1800" i="1" dirty="0" smtClean="0">
                <a:latin typeface="Times New Roman" pitchFamily="18" charset="0"/>
                <a:cs typeface="Times New Roman" pitchFamily="18" charset="0"/>
              </a:rPr>
              <a:t> </a:t>
            </a:r>
            <a:r>
              <a:rPr lang="es-MX" sz="1800" dirty="0" smtClean="0">
                <a:latin typeface="Times New Roman" pitchFamily="18" charset="0"/>
                <a:cs typeface="Times New Roman" pitchFamily="18" charset="0"/>
              </a:rPr>
              <a:t>México. </a:t>
            </a:r>
            <a:r>
              <a:rPr lang="es-MX" sz="1800" dirty="0" err="1" smtClean="0">
                <a:latin typeface="Times New Roman" pitchFamily="18" charset="0"/>
                <a:cs typeface="Times New Roman" pitchFamily="18" charset="0"/>
              </a:rPr>
              <a:t>Thomson</a:t>
            </a:r>
            <a:r>
              <a:rPr lang="es-MX" sz="1800" dirty="0" smtClean="0">
                <a:latin typeface="Times New Roman" pitchFamily="18" charset="0"/>
                <a:cs typeface="Times New Roman" pitchFamily="18" charset="0"/>
              </a:rPr>
              <a:t> </a:t>
            </a:r>
            <a:r>
              <a:rPr lang="es-MX" sz="1800" dirty="0" err="1" smtClean="0">
                <a:latin typeface="Times New Roman" pitchFamily="18" charset="0"/>
                <a:cs typeface="Times New Roman" pitchFamily="18" charset="0"/>
              </a:rPr>
              <a:t>Learning</a:t>
            </a:r>
            <a:endParaRPr lang="es-MX" sz="1800" dirty="0">
              <a:latin typeface="Times New Roman" pitchFamily="18" charset="0"/>
              <a:cs typeface="Times New Roman" pitchFamily="18" charset="0"/>
            </a:endParaRPr>
          </a:p>
          <a:p>
            <a:r>
              <a:rPr lang="es-MX" sz="1800" dirty="0">
                <a:latin typeface="Times New Roman" pitchFamily="18" charset="0"/>
                <a:cs typeface="Times New Roman" pitchFamily="18" charset="0"/>
              </a:rPr>
              <a:t> </a:t>
            </a:r>
          </a:p>
          <a:p>
            <a:r>
              <a:rPr lang="es-MX" sz="1800" dirty="0" smtClean="0">
                <a:latin typeface="Times New Roman" pitchFamily="18" charset="0"/>
                <a:cs typeface="Times New Roman" pitchFamily="18" charset="0"/>
              </a:rPr>
              <a:t>De Pree, M. (2005 )  El arte del Liderazgo. México. Norma</a:t>
            </a:r>
          </a:p>
          <a:p>
            <a:endParaRPr lang="es-MX"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Morris, T. (2008) .</a:t>
            </a:r>
            <a:r>
              <a:rPr lang="en-US" sz="1800" i="1" dirty="0" smtClean="0">
                <a:latin typeface="Times New Roman" pitchFamily="18" charset="0"/>
                <a:cs typeface="Times New Roman" pitchFamily="18" charset="0"/>
              </a:rPr>
              <a:t>Si </a:t>
            </a:r>
            <a:r>
              <a:rPr lang="en-US" sz="1800" i="1" dirty="0">
                <a:latin typeface="Times New Roman" pitchFamily="18" charset="0"/>
                <a:cs typeface="Times New Roman" pitchFamily="18" charset="0"/>
              </a:rPr>
              <a:t>Harry Potter </a:t>
            </a:r>
            <a:r>
              <a:rPr lang="en-US" sz="1800" i="1" dirty="0" err="1">
                <a:latin typeface="Times New Roman" pitchFamily="18" charset="0"/>
                <a:cs typeface="Times New Roman" pitchFamily="18" charset="0"/>
              </a:rPr>
              <a:t>dirigiera</a:t>
            </a:r>
            <a:r>
              <a:rPr lang="en-US" sz="1800" i="1" dirty="0">
                <a:latin typeface="Times New Roman" pitchFamily="18" charset="0"/>
                <a:cs typeface="Times New Roman" pitchFamily="18" charset="0"/>
              </a:rPr>
              <a:t> la General Electric</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 México. </a:t>
            </a:r>
            <a:r>
              <a:rPr lang="en-US" sz="1800" dirty="0" err="1" smtClean="0">
                <a:latin typeface="Times New Roman" pitchFamily="18" charset="0"/>
                <a:cs typeface="Times New Roman" pitchFamily="18" charset="0"/>
              </a:rPr>
              <a:t>Planeta</a:t>
            </a:r>
            <a:endParaRPr lang="es-MX" sz="1800" dirty="0">
              <a:latin typeface="Times New Roman" pitchFamily="18" charset="0"/>
              <a:cs typeface="Times New Roman" pitchFamily="18" charset="0"/>
            </a:endParaRPr>
          </a:p>
          <a:p>
            <a:r>
              <a:rPr lang="es-ES_tradnl" sz="1800" dirty="0">
                <a:latin typeface="Times New Roman" pitchFamily="18" charset="0"/>
                <a:cs typeface="Times New Roman" pitchFamily="18" charset="0"/>
              </a:rPr>
              <a:t> </a:t>
            </a:r>
            <a:endParaRPr lang="es-MX" sz="1800" dirty="0">
              <a:latin typeface="Times New Roman" pitchFamily="18" charset="0"/>
              <a:cs typeface="Times New Roman" pitchFamily="18" charset="0"/>
            </a:endParaRPr>
          </a:p>
          <a:p>
            <a:r>
              <a:rPr lang="es-MX" sz="1800" dirty="0" err="1" smtClean="0">
                <a:latin typeface="Times New Roman" pitchFamily="18" charset="0"/>
                <a:cs typeface="Times New Roman" pitchFamily="18" charset="0"/>
              </a:rPr>
              <a:t>Blanchard</a:t>
            </a:r>
            <a:r>
              <a:rPr lang="es-MX" sz="1800" dirty="0" smtClean="0">
                <a:latin typeface="Times New Roman" pitchFamily="18" charset="0"/>
                <a:cs typeface="Times New Roman" pitchFamily="18" charset="0"/>
              </a:rPr>
              <a:t>, K. (2007). </a:t>
            </a:r>
            <a:r>
              <a:rPr lang="es-MX" sz="1800" i="1" dirty="0" smtClean="0">
                <a:latin typeface="Times New Roman" pitchFamily="18" charset="0"/>
                <a:cs typeface="Times New Roman" pitchFamily="18" charset="0"/>
              </a:rPr>
              <a:t>Liderazgo </a:t>
            </a:r>
            <a:r>
              <a:rPr lang="es-MX" sz="1800" i="1" dirty="0">
                <a:latin typeface="Times New Roman" pitchFamily="18" charset="0"/>
                <a:cs typeface="Times New Roman" pitchFamily="18" charset="0"/>
              </a:rPr>
              <a:t>al más alto Nivel</a:t>
            </a:r>
            <a:r>
              <a:rPr lang="es-MX" sz="1800" dirty="0" smtClean="0">
                <a:latin typeface="Times New Roman" pitchFamily="18" charset="0"/>
                <a:cs typeface="Times New Roman" pitchFamily="18" charset="0"/>
              </a:rPr>
              <a:t>. México. Norma</a:t>
            </a:r>
            <a:endParaRPr lang="es-MX" sz="1800" dirty="0">
              <a:latin typeface="Times New Roman" pitchFamily="18" charset="0"/>
              <a:cs typeface="Times New Roman" pitchFamily="18" charset="0"/>
            </a:endParaRPr>
          </a:p>
          <a:p>
            <a:r>
              <a:rPr lang="es-ES_tradnl" sz="1800" dirty="0">
                <a:latin typeface="Times New Roman" pitchFamily="18" charset="0"/>
                <a:cs typeface="Times New Roman" pitchFamily="18" charset="0"/>
              </a:rPr>
              <a:t> </a:t>
            </a:r>
            <a:endParaRPr lang="es-MX" sz="1800" dirty="0">
              <a:latin typeface="Times New Roman" pitchFamily="18" charset="0"/>
              <a:cs typeface="Times New Roman" pitchFamily="18" charset="0"/>
            </a:endParaRPr>
          </a:p>
          <a:p>
            <a:r>
              <a:rPr lang="es-ES_tradnl" sz="1800" dirty="0" err="1" smtClean="0">
                <a:latin typeface="Times New Roman" pitchFamily="18" charset="0"/>
                <a:cs typeface="Times New Roman" pitchFamily="18" charset="0"/>
              </a:rPr>
              <a:t>Bateman,T</a:t>
            </a:r>
            <a:r>
              <a:rPr lang="es-ES_tradnl" sz="1800" dirty="0" smtClean="0">
                <a:latin typeface="Times New Roman" pitchFamily="18" charset="0"/>
                <a:cs typeface="Times New Roman" pitchFamily="18" charset="0"/>
              </a:rPr>
              <a:t>. (2005). Administración, una ventaja competitiva. México. </a:t>
            </a:r>
            <a:r>
              <a:rPr lang="es-ES_tradnl" sz="1800" dirty="0" err="1" smtClean="0">
                <a:latin typeface="Times New Roman" pitchFamily="18" charset="0"/>
                <a:cs typeface="Times New Roman" pitchFamily="18" charset="0"/>
              </a:rPr>
              <a:t>Mc.</a:t>
            </a:r>
            <a:r>
              <a:rPr lang="es-ES_tradnl" sz="1800" dirty="0" smtClean="0">
                <a:latin typeface="Times New Roman" pitchFamily="18" charset="0"/>
                <a:cs typeface="Times New Roman" pitchFamily="18" charset="0"/>
              </a:rPr>
              <a:t> </a:t>
            </a:r>
            <a:r>
              <a:rPr lang="es-ES_tradnl" sz="1800" dirty="0" err="1" smtClean="0">
                <a:latin typeface="Times New Roman" pitchFamily="18" charset="0"/>
                <a:cs typeface="Times New Roman" pitchFamily="18" charset="0"/>
              </a:rPr>
              <a:t>Graw</a:t>
            </a:r>
            <a:r>
              <a:rPr lang="es-ES_tradnl" sz="1800" dirty="0" smtClean="0">
                <a:latin typeface="Times New Roman" pitchFamily="18" charset="0"/>
                <a:cs typeface="Times New Roman" pitchFamily="18" charset="0"/>
              </a:rPr>
              <a:t> Hill</a:t>
            </a:r>
          </a:p>
          <a:p>
            <a:endParaRPr lang="es-ES_tradnl" sz="1800" dirty="0" smtClean="0">
              <a:latin typeface="Times New Roman" pitchFamily="18" charset="0"/>
              <a:cs typeface="Times New Roman" pitchFamily="18" charset="0"/>
            </a:endParaRPr>
          </a:p>
          <a:p>
            <a:r>
              <a:rPr lang="es-ES_tradnl" sz="1800" dirty="0" err="1" smtClean="0">
                <a:latin typeface="Times New Roman" pitchFamily="18" charset="0"/>
                <a:cs typeface="Times New Roman" pitchFamily="18" charset="0"/>
              </a:rPr>
              <a:t>Bateman</a:t>
            </a:r>
            <a:r>
              <a:rPr lang="es-ES_tradnl" sz="1800" dirty="0" smtClean="0">
                <a:latin typeface="Times New Roman" pitchFamily="18" charset="0"/>
                <a:cs typeface="Times New Roman" pitchFamily="18" charset="0"/>
              </a:rPr>
              <a:t>, T. (2005). Administración, un nuevo panorama competitivo. México. Mc </a:t>
            </a:r>
            <a:r>
              <a:rPr lang="es-ES_tradnl" sz="1800" dirty="0" err="1" smtClean="0">
                <a:latin typeface="Times New Roman" pitchFamily="18" charset="0"/>
                <a:cs typeface="Times New Roman" pitchFamily="18" charset="0"/>
              </a:rPr>
              <a:t>Graw</a:t>
            </a:r>
            <a:r>
              <a:rPr lang="es-ES_tradnl" sz="1800" dirty="0" smtClean="0">
                <a:latin typeface="Times New Roman" pitchFamily="18" charset="0"/>
                <a:cs typeface="Times New Roman" pitchFamily="18" charset="0"/>
              </a:rPr>
              <a:t> Hill</a:t>
            </a:r>
          </a:p>
          <a:p>
            <a:endParaRPr lang="es-MX" sz="1800" dirty="0" smtClean="0">
              <a:latin typeface="Times New Roman" pitchFamily="18" charset="0"/>
            </a:endParaRPr>
          </a:p>
          <a:p>
            <a:r>
              <a:rPr lang="es-MX" sz="1800" dirty="0" smtClean="0">
                <a:latin typeface="Times New Roman" pitchFamily="18" charset="0"/>
              </a:rPr>
              <a:t>Jones, G. (2008). </a:t>
            </a:r>
            <a:r>
              <a:rPr lang="es-MX" sz="1800" i="1" dirty="0" smtClean="0">
                <a:latin typeface="Times New Roman" pitchFamily="18" charset="0"/>
              </a:rPr>
              <a:t>Administración Contemporánea</a:t>
            </a:r>
            <a:r>
              <a:rPr lang="es-MX" sz="1800" dirty="0" smtClean="0">
                <a:latin typeface="Times New Roman" pitchFamily="18" charset="0"/>
              </a:rPr>
              <a:t>. México. </a:t>
            </a:r>
            <a:r>
              <a:rPr lang="es-MX" sz="1800" dirty="0" err="1" smtClean="0">
                <a:latin typeface="Times New Roman" pitchFamily="18" charset="0"/>
              </a:rPr>
              <a:t>Mc.</a:t>
            </a:r>
            <a:r>
              <a:rPr lang="es-MX" sz="1800" dirty="0" smtClean="0">
                <a:latin typeface="Times New Roman" pitchFamily="18" charset="0"/>
              </a:rPr>
              <a:t> </a:t>
            </a:r>
            <a:r>
              <a:rPr lang="es-MX" sz="1800" dirty="0" err="1" smtClean="0">
                <a:latin typeface="Times New Roman" pitchFamily="18" charset="0"/>
              </a:rPr>
              <a:t>Graw</a:t>
            </a:r>
            <a:r>
              <a:rPr lang="es-MX" sz="1800" dirty="0" smtClean="0">
                <a:latin typeface="Times New Roman" pitchFamily="18" charset="0"/>
              </a:rPr>
              <a:t> Hill</a:t>
            </a:r>
          </a:p>
          <a:p>
            <a:endParaRPr lang="es-MX" sz="1800" dirty="0">
              <a:latin typeface="Times New Roman" pitchFamily="18" charset="0"/>
            </a:endParaRPr>
          </a:p>
          <a:p>
            <a:endParaRPr lang="es-ES_tradnl" sz="1800" dirty="0" smtClean="0">
              <a:latin typeface="Times New Roman" pitchFamily="18" charset="0"/>
              <a:cs typeface="Times New Roman" pitchFamily="18" charset="0"/>
            </a:endParaRPr>
          </a:p>
          <a:p>
            <a:endParaRPr lang="es-ES_tradnl" sz="1800" dirty="0">
              <a:latin typeface="Times New Roman" pitchFamily="18" charset="0"/>
              <a:cs typeface="Times New Roman" pitchFamily="18" charset="0"/>
            </a:endParaRPr>
          </a:p>
          <a:p>
            <a:endParaRPr lang="es-ES_tradnl" sz="1800" dirty="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642910" y="4658862"/>
            <a:ext cx="7875803" cy="1729704"/>
          </a:xfrm>
          <a:prstGeom prst="rect">
            <a:avLst/>
          </a:prstGeom>
          <a:noFill/>
        </p:spPr>
        <p:txBody>
          <a:bodyPr wrap="square" rtlCol="0">
            <a:spAutoFit/>
          </a:bodyPr>
          <a:lstStyle/>
          <a:p>
            <a:pPr algn="ctr"/>
            <a:r>
              <a:rPr lang="es-MX" sz="2800" dirty="0" smtClean="0">
                <a:latin typeface="Times New Roman" pitchFamily="18" charset="0"/>
                <a:cs typeface="Times New Roman" pitchFamily="18" charset="0"/>
              </a:rPr>
              <a:t>Objetivo de la Unidad: </a:t>
            </a:r>
          </a:p>
          <a:p>
            <a:pPr algn="ctr"/>
            <a:r>
              <a:rPr lang="es-MX" sz="2800" u="sng" dirty="0" smtClean="0">
                <a:latin typeface="Times New Roman" pitchFamily="18" charset="0"/>
                <a:cs typeface="Times New Roman" pitchFamily="18" charset="0"/>
              </a:rPr>
              <a:t>Identificar</a:t>
            </a:r>
            <a:r>
              <a:rPr lang="es-MX" sz="2800" dirty="0" smtClean="0">
                <a:latin typeface="Times New Roman" pitchFamily="18" charset="0"/>
                <a:cs typeface="Times New Roman" pitchFamily="18" charset="0"/>
              </a:rPr>
              <a:t> los estilos de liderazgo y </a:t>
            </a:r>
            <a:r>
              <a:rPr lang="es-MX" sz="2800" u="sng" dirty="0" smtClean="0">
                <a:latin typeface="Times New Roman" pitchFamily="18" charset="0"/>
                <a:cs typeface="Times New Roman" pitchFamily="18" charset="0"/>
              </a:rPr>
              <a:t>decidir</a:t>
            </a:r>
            <a:r>
              <a:rPr lang="es-MX" sz="2800" dirty="0" smtClean="0">
                <a:latin typeface="Times New Roman" pitchFamily="18" charset="0"/>
                <a:cs typeface="Times New Roman" pitchFamily="18" charset="0"/>
              </a:rPr>
              <a:t> el mejor estilo por contingencia para liderar una situación problemática</a:t>
            </a:r>
            <a:endParaRPr lang="es-MX" sz="2800" dirty="0">
              <a:latin typeface="Times New Roman" pitchFamily="18" charset="0"/>
              <a:cs typeface="Times New Roman" pitchFamily="18" charset="0"/>
            </a:endParaRPr>
          </a:p>
        </p:txBody>
      </p:sp>
      <p:sp>
        <p:nvSpPr>
          <p:cNvPr id="6" name="5 Rectángulo"/>
          <p:cNvSpPr/>
          <p:nvPr/>
        </p:nvSpPr>
        <p:spPr>
          <a:xfrm>
            <a:off x="2714612" y="337739"/>
            <a:ext cx="6143668" cy="590931"/>
          </a:xfrm>
          <a:prstGeom prst="rect">
            <a:avLst/>
          </a:prstGeom>
        </p:spPr>
        <p:txBody>
          <a:bodyPr wrap="square">
            <a:spAutoFit/>
          </a:bodyPr>
          <a:lstStyle/>
          <a:p>
            <a:pPr lvl="0"/>
            <a:r>
              <a:rPr lang="es-MX" sz="3600" dirty="0" smtClean="0">
                <a:solidFill>
                  <a:prstClr val="white"/>
                </a:solidFill>
                <a:latin typeface="Times New Roman" pitchFamily="18" charset="0"/>
                <a:cs typeface="Times New Roman" pitchFamily="18" charset="0"/>
              </a:rPr>
              <a:t>Unidad 2.- Estilos de Liderazgo</a:t>
            </a:r>
          </a:p>
        </p:txBody>
      </p:sp>
    </p:spTree>
  </p:cSld>
  <p:clrMapOvr>
    <a:masterClrMapping/>
  </p:clrMapOvr>
  <p:transition>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428596" y="243087"/>
            <a:ext cx="8286808" cy="5909310"/>
          </a:xfrm>
          <a:prstGeom prst="rect">
            <a:avLst/>
          </a:prstGeom>
          <a:noFill/>
        </p:spPr>
        <p:txBody>
          <a:bodyPr wrap="square" rtlCol="0">
            <a:spAutoFit/>
          </a:bodyPr>
          <a:lstStyle/>
          <a:p>
            <a:r>
              <a:rPr lang="en-US" dirty="0" smtClean="0"/>
              <a:t>Theme </a:t>
            </a:r>
            <a:endParaRPr lang="en-US" dirty="0" smtClean="0"/>
          </a:p>
          <a:p>
            <a:r>
              <a:rPr lang="en-US" dirty="0" smtClean="0"/>
              <a:t>Leadership styles. </a:t>
            </a:r>
          </a:p>
          <a:p>
            <a:endParaRPr lang="en-US" dirty="0" smtClean="0"/>
          </a:p>
          <a:p>
            <a:r>
              <a:rPr lang="en-US" dirty="0" smtClean="0"/>
              <a:t>Abstract </a:t>
            </a:r>
          </a:p>
          <a:p>
            <a:r>
              <a:rPr lang="en-US" dirty="0" smtClean="0"/>
              <a:t>It </a:t>
            </a:r>
            <a:r>
              <a:rPr lang="en-US" dirty="0" smtClean="0"/>
              <a:t>provides an overview of the theory on the subject of leadership styles based on the premise that to be a true leader is required to possess a significant amount of administrative powers and various human qualities. Among the skills it is to decide in normal situations and mainly to a contingency which must show firmness and sometimes the ability to adopt a different style of leadership predominant </a:t>
            </a:r>
            <a:r>
              <a:rPr lang="en-US" dirty="0" smtClean="0"/>
              <a:t>.</a:t>
            </a:r>
          </a:p>
          <a:p>
            <a:endParaRPr lang="es-MX" dirty="0" smtClean="0"/>
          </a:p>
          <a:p>
            <a:r>
              <a:rPr lang="es-MX" dirty="0" smtClean="0"/>
              <a:t>Key </a:t>
            </a:r>
            <a:r>
              <a:rPr lang="es-MX" dirty="0" err="1" smtClean="0"/>
              <a:t>words</a:t>
            </a:r>
            <a:endParaRPr lang="es-MX" dirty="0" smtClean="0"/>
          </a:p>
          <a:p>
            <a:r>
              <a:rPr lang="en-US" b="1" dirty="0" err="1" smtClean="0"/>
              <a:t>Contingencia</a:t>
            </a:r>
            <a:r>
              <a:rPr lang="en-US" dirty="0" smtClean="0"/>
              <a:t>.- condition which can present unexpectedly and that the leader must cope efficiently and environmentally </a:t>
            </a:r>
            <a:r>
              <a:rPr lang="en-US" dirty="0" smtClean="0"/>
              <a:t>friendly.</a:t>
            </a:r>
          </a:p>
          <a:p>
            <a:r>
              <a:rPr lang="en-US" b="1" dirty="0" smtClean="0"/>
              <a:t>Leadership</a:t>
            </a:r>
            <a:r>
              <a:rPr lang="en-US" dirty="0" smtClean="0"/>
              <a:t>.- style combination of traits , skills and behaviors that a leader uses to </a:t>
            </a:r>
            <a:r>
              <a:rPr lang="en-US" dirty="0" smtClean="0"/>
              <a:t>interact. </a:t>
            </a:r>
          </a:p>
          <a:p>
            <a:r>
              <a:rPr lang="en-US" b="1" dirty="0" err="1" smtClean="0"/>
              <a:t>Paradigma</a:t>
            </a:r>
            <a:r>
              <a:rPr lang="en-US" dirty="0" smtClean="0"/>
              <a:t>.- shared approach represents a fundamental way of thinking, perceiving , study , investigate and understand a subject (in this case Leadership ) </a:t>
            </a:r>
            <a:r>
              <a:rPr lang="en-US" dirty="0" smtClean="0"/>
              <a:t>.</a:t>
            </a:r>
            <a:endParaRPr lang="es-MX" dirty="0" smtClean="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387632" y="428612"/>
            <a:ext cx="7470648" cy="642934"/>
          </a:xfrm>
        </p:spPr>
        <p:txBody>
          <a:bodyPr>
            <a:normAutofit/>
          </a:bodyPr>
          <a:lstStyle/>
          <a:p>
            <a:pPr algn="r"/>
            <a:r>
              <a:rPr lang="es-MX" sz="3200" b="0" dirty="0" smtClean="0">
                <a:latin typeface="Times New Roman" pitchFamily="18" charset="0"/>
                <a:cs typeface="Times New Roman" pitchFamily="18" charset="0"/>
              </a:rPr>
              <a:t>Unidad 2.- Estilos de liderazgo</a:t>
            </a:r>
            <a:endParaRPr lang="es-MX" sz="3200" b="0" dirty="0">
              <a:latin typeface="Times New Roman" pitchFamily="18" charset="0"/>
              <a:cs typeface="Times New Roman" pitchFamily="18" charset="0"/>
            </a:endParaRPr>
          </a:p>
        </p:txBody>
      </p:sp>
      <p:sp>
        <p:nvSpPr>
          <p:cNvPr id="3" name="2 CuadroTexto"/>
          <p:cNvSpPr txBox="1"/>
          <p:nvPr/>
        </p:nvSpPr>
        <p:spPr>
          <a:xfrm>
            <a:off x="3000364" y="1488032"/>
            <a:ext cx="3143272" cy="424732"/>
          </a:xfrm>
          <a:prstGeom prst="rect">
            <a:avLst/>
          </a:prstGeom>
          <a:noFill/>
        </p:spPr>
        <p:txBody>
          <a:bodyPr wrap="square" rtlCol="0">
            <a:spAutoFit/>
          </a:bodyPr>
          <a:lstStyle/>
          <a:p>
            <a:r>
              <a:rPr lang="es-MX" sz="2400" dirty="0" smtClean="0">
                <a:latin typeface="Times New Roman" pitchFamily="18" charset="0"/>
                <a:cs typeface="Times New Roman" pitchFamily="18" charset="0"/>
              </a:rPr>
              <a:t>Situación problemática</a:t>
            </a:r>
          </a:p>
        </p:txBody>
      </p:sp>
      <p:sp>
        <p:nvSpPr>
          <p:cNvPr id="4" name="3 CuadroTexto"/>
          <p:cNvSpPr txBox="1"/>
          <p:nvPr/>
        </p:nvSpPr>
        <p:spPr>
          <a:xfrm>
            <a:off x="1714480" y="2643182"/>
            <a:ext cx="5786478" cy="3342453"/>
          </a:xfrm>
          <a:prstGeom prst="rect">
            <a:avLst/>
          </a:prstGeom>
          <a:noFill/>
        </p:spPr>
        <p:txBody>
          <a:bodyPr wrap="square" rtlCol="0">
            <a:spAutoFit/>
          </a:bodyPr>
          <a:lstStyle/>
          <a:p>
            <a:pPr lvl="0" algn="just"/>
            <a:r>
              <a:rPr lang="es-MX" sz="2200" dirty="0" smtClean="0">
                <a:latin typeface="Times New Roman" pitchFamily="18" charset="0"/>
                <a:cs typeface="Times New Roman" pitchFamily="18" charset="0"/>
              </a:rPr>
              <a:t>Norma es directora de una Universidad privada. Decide quién dará qué clases, además de otras responsabilidades, selecciona y contrata al personal administrativo. La atmósfera es tensa en general y en especial entre los investigadores.  </a:t>
            </a:r>
          </a:p>
          <a:p>
            <a:pPr lvl="0" algn="just"/>
            <a:endParaRPr lang="es-MX" sz="2200" dirty="0" smtClean="0">
              <a:latin typeface="Times New Roman" pitchFamily="18" charset="0"/>
              <a:cs typeface="Times New Roman" pitchFamily="18" charset="0"/>
            </a:endParaRPr>
          </a:p>
          <a:p>
            <a:pPr lvl="0" algn="just"/>
            <a:endParaRPr lang="es-MX" sz="2200" dirty="0" smtClean="0">
              <a:latin typeface="Times New Roman" pitchFamily="18" charset="0"/>
              <a:cs typeface="Times New Roman" pitchFamily="18" charset="0"/>
            </a:endParaRPr>
          </a:p>
          <a:p>
            <a:pPr algn="just"/>
            <a:r>
              <a:rPr lang="es-MX" sz="2200" dirty="0" smtClean="0">
                <a:latin typeface="Times New Roman" pitchFamily="18" charset="0"/>
                <a:cs typeface="Times New Roman" pitchFamily="18" charset="0"/>
              </a:rPr>
              <a:t>¿Cuál es el mejor estilo u orientación </a:t>
            </a:r>
            <a:r>
              <a:rPr lang="es-MX" sz="2200" dirty="0" smtClean="0">
                <a:latin typeface="Times New Roman" pitchFamily="18" charset="0"/>
                <a:cs typeface="Times New Roman" pitchFamily="18" charset="0"/>
              </a:rPr>
              <a:t>que </a:t>
            </a:r>
            <a:r>
              <a:rPr lang="es-MX" sz="2200" dirty="0" smtClean="0">
                <a:latin typeface="Times New Roman" pitchFamily="18" charset="0"/>
                <a:cs typeface="Times New Roman" pitchFamily="18" charset="0"/>
              </a:rPr>
              <a:t>debe asumir Norma </a:t>
            </a:r>
            <a:r>
              <a:rPr lang="es-MX" sz="2200" dirty="0" smtClean="0">
                <a:latin typeface="Times New Roman" pitchFamily="18" charset="0"/>
                <a:cs typeface="Times New Roman" pitchFamily="18" charset="0"/>
              </a:rPr>
              <a:t>como lideresa en esa Universidad para lograr mejores </a:t>
            </a:r>
            <a:r>
              <a:rPr lang="es-MX" sz="2200" dirty="0" smtClean="0">
                <a:latin typeface="Times New Roman" pitchFamily="18" charset="0"/>
                <a:cs typeface="Times New Roman" pitchFamily="18" charset="0"/>
              </a:rPr>
              <a:t>resultados?</a:t>
            </a:r>
            <a:endParaRPr lang="es-MX" sz="2200" dirty="0">
              <a:latin typeface="Times New Roman" pitchFamily="18" charset="0"/>
              <a:cs typeface="Times New Roman" pitchFamily="18" charset="0"/>
            </a:endParaRPr>
          </a:p>
        </p:txBody>
      </p:sp>
      <p:pic>
        <p:nvPicPr>
          <p:cNvPr id="5" name="Picture 2" descr="C:\Users\GATEWAY\Documents\Ap Calidad de Vida y de Trabajo\UAEH\Administración ; Programas de la Academia\LINEAMIENTOS MATERIAL EDUCATIVO\UAEH_ESCUDO.png"/>
          <p:cNvPicPr>
            <a:picLocks noChangeAspect="1" noChangeArrowheads="1"/>
          </p:cNvPicPr>
          <p:nvPr/>
        </p:nvPicPr>
        <p:blipFill>
          <a:blip r:embed="rId3"/>
          <a:srcRect/>
          <a:stretch>
            <a:fillRect/>
          </a:stretch>
        </p:blipFill>
        <p:spPr bwMode="auto">
          <a:xfrm>
            <a:off x="214282" y="214290"/>
            <a:ext cx="1793878" cy="2311182"/>
          </a:xfrm>
          <a:prstGeom prst="rect">
            <a:avLst/>
          </a:prstGeom>
          <a:noFill/>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346371" y="587857"/>
            <a:ext cx="4557658" cy="769441"/>
          </a:xfrm>
          <a:prstGeom prst="rect">
            <a:avLst/>
          </a:prstGeom>
          <a:noFill/>
        </p:spPr>
        <p:txBody>
          <a:bodyPr wrap="none" rtlCol="0">
            <a:spAutoFit/>
          </a:bodyPr>
          <a:lstStyle/>
          <a:p>
            <a:pPr algn="r"/>
            <a:r>
              <a:rPr lang="es-MX" sz="2200" b="1" i="1" dirty="0" smtClean="0">
                <a:latin typeface="Times New Roman" pitchFamily="18" charset="0"/>
                <a:cs typeface="Times New Roman" pitchFamily="18" charset="0"/>
              </a:rPr>
              <a:t>El sentido común no es nada común. </a:t>
            </a:r>
          </a:p>
          <a:p>
            <a:pPr algn="r"/>
            <a:r>
              <a:rPr lang="es-MX" sz="2200" b="1" i="1" dirty="0" smtClean="0">
                <a:latin typeface="Times New Roman" pitchFamily="18" charset="0"/>
                <a:cs typeface="Times New Roman" pitchFamily="18" charset="0"/>
              </a:rPr>
              <a:t>Voltaire (1694-1778)</a:t>
            </a:r>
            <a:endParaRPr lang="es-MX" sz="2200" b="1" i="1" dirty="0">
              <a:latin typeface="Times New Roman" pitchFamily="18" charset="0"/>
              <a:cs typeface="Times New Roman" pitchFamily="18" charset="0"/>
            </a:endParaRPr>
          </a:p>
        </p:txBody>
      </p:sp>
      <p:sp>
        <p:nvSpPr>
          <p:cNvPr id="4" name="3 CuadroTexto"/>
          <p:cNvSpPr txBox="1"/>
          <p:nvPr/>
        </p:nvSpPr>
        <p:spPr>
          <a:xfrm>
            <a:off x="2285985" y="1785926"/>
            <a:ext cx="6000791" cy="1006429"/>
          </a:xfrm>
          <a:prstGeom prst="rect">
            <a:avLst/>
          </a:prstGeom>
          <a:noFill/>
        </p:spPr>
        <p:txBody>
          <a:bodyPr wrap="square" rtlCol="0">
            <a:spAutoFit/>
          </a:bodyPr>
          <a:lstStyle/>
          <a:p>
            <a:pPr algn="ctr"/>
            <a:r>
              <a:rPr lang="es-MX" sz="2200" dirty="0" smtClean="0">
                <a:latin typeface="Times New Roman" pitchFamily="18" charset="0"/>
                <a:cs typeface="Times New Roman" pitchFamily="18" charset="0"/>
              </a:rPr>
              <a:t>Antes de sugerir un solución leamos sobre Estilos de Liderazgo y toma de decisiones en determinadas  situaciones y </a:t>
            </a:r>
            <a:r>
              <a:rPr lang="es-MX" sz="2200" dirty="0" smtClean="0">
                <a:latin typeface="Times New Roman" pitchFamily="18" charset="0"/>
                <a:cs typeface="Times New Roman" pitchFamily="18" charset="0"/>
              </a:rPr>
              <a:t>contingencias.</a:t>
            </a:r>
            <a:endParaRPr lang="es-MX" sz="2200" dirty="0">
              <a:latin typeface="Times New Roman" pitchFamily="18" charset="0"/>
              <a:cs typeface="Times New Roman" pitchFamily="18" charset="0"/>
            </a:endParaRPr>
          </a:p>
        </p:txBody>
      </p:sp>
      <p:sp>
        <p:nvSpPr>
          <p:cNvPr id="2050" name="AutoShape 2" descr="Resultado de imagen para importante"/>
          <p:cNvSpPr>
            <a:spLocks noChangeAspect="1" noChangeArrowheads="1"/>
          </p:cNvSpPr>
          <p:nvPr/>
        </p:nvSpPr>
        <p:spPr bwMode="auto">
          <a:xfrm>
            <a:off x="155575" y="-449263"/>
            <a:ext cx="1276350" cy="942976"/>
          </a:xfrm>
          <a:prstGeom prst="rect">
            <a:avLst/>
          </a:prstGeom>
          <a:noFill/>
        </p:spPr>
        <p:txBody>
          <a:bodyPr vert="horz" wrap="square" lIns="91440" tIns="45720" rIns="91440" bIns="45720" numCol="1" anchor="t" anchorCtr="0" compatLnSpc="1">
            <a:prstTxWarp prst="textNoShape">
              <a:avLst/>
            </a:prstTxWarp>
          </a:bodyPr>
          <a:lstStyle/>
          <a:p>
            <a:endParaRPr lang="es-MX">
              <a:latin typeface="Times New Roman" pitchFamily="18" charset="0"/>
              <a:cs typeface="Times New Roman" pitchFamily="18" charset="0"/>
            </a:endParaRPr>
          </a:p>
        </p:txBody>
      </p:sp>
      <p:pic>
        <p:nvPicPr>
          <p:cNvPr id="2051" name="Picture 3"/>
          <p:cNvPicPr>
            <a:picLocks noChangeAspect="1" noChangeArrowheads="1"/>
          </p:cNvPicPr>
          <p:nvPr/>
        </p:nvPicPr>
        <p:blipFill>
          <a:blip r:embed="rId2"/>
          <a:srcRect/>
          <a:stretch>
            <a:fillRect/>
          </a:stretch>
        </p:blipFill>
        <p:spPr bwMode="auto">
          <a:xfrm>
            <a:off x="285720" y="571480"/>
            <a:ext cx="2127266" cy="1571636"/>
          </a:xfrm>
          <a:prstGeom prst="rect">
            <a:avLst/>
          </a:prstGeom>
          <a:noFill/>
          <a:ln w="9525">
            <a:noFill/>
            <a:miter lim="800000"/>
            <a:headEnd/>
            <a:tailEnd/>
          </a:ln>
          <a:effectLst/>
        </p:spPr>
      </p:pic>
      <p:sp>
        <p:nvSpPr>
          <p:cNvPr id="7" name="6 CuadroTexto"/>
          <p:cNvSpPr txBox="1"/>
          <p:nvPr/>
        </p:nvSpPr>
        <p:spPr>
          <a:xfrm>
            <a:off x="1071538" y="3286124"/>
            <a:ext cx="7000924" cy="2191369"/>
          </a:xfrm>
          <a:prstGeom prst="rect">
            <a:avLst/>
          </a:prstGeom>
          <a:noFill/>
        </p:spPr>
        <p:txBody>
          <a:bodyPr wrap="square" rtlCol="0">
            <a:spAutoFit/>
          </a:bodyPr>
          <a:lstStyle/>
          <a:p>
            <a:pPr algn="just"/>
            <a:r>
              <a:rPr lang="es-MX" sz="2200" dirty="0" smtClean="0">
                <a:latin typeface="Times New Roman" pitchFamily="18" charset="0"/>
                <a:cs typeface="Times New Roman" pitchFamily="18" charset="0"/>
              </a:rPr>
              <a:t>Casi todas las teorías consideran al </a:t>
            </a:r>
            <a:r>
              <a:rPr lang="es-MX" sz="2200" u="sng" dirty="0" smtClean="0">
                <a:latin typeface="Times New Roman" pitchFamily="18" charset="0"/>
                <a:cs typeface="Times New Roman" pitchFamily="18" charset="0"/>
              </a:rPr>
              <a:t>liderazgo como un  proceso </a:t>
            </a:r>
            <a:r>
              <a:rPr lang="es-MX" sz="2200" dirty="0" smtClean="0">
                <a:latin typeface="Times New Roman" pitchFamily="18" charset="0"/>
                <a:cs typeface="Times New Roman" pitchFamily="18" charset="0"/>
              </a:rPr>
              <a:t>y lo estudian en los siguientes </a:t>
            </a:r>
            <a:r>
              <a:rPr lang="es-MX" sz="2200" u="sng" dirty="0" smtClean="0">
                <a:solidFill>
                  <a:schemeClr val="accent2"/>
                </a:solidFill>
                <a:latin typeface="Times New Roman" pitchFamily="18" charset="0"/>
                <a:cs typeface="Times New Roman" pitchFamily="18" charset="0"/>
              </a:rPr>
              <a:t>niveles de relación</a:t>
            </a:r>
            <a:r>
              <a:rPr lang="es-MX" sz="2200" dirty="0" smtClean="0">
                <a:solidFill>
                  <a:schemeClr val="accent2"/>
                </a:solidFill>
                <a:latin typeface="Times New Roman" pitchFamily="18" charset="0"/>
                <a:cs typeface="Times New Roman" pitchFamily="18" charset="0"/>
              </a:rPr>
              <a:t>:</a:t>
            </a:r>
          </a:p>
          <a:p>
            <a:endParaRPr lang="es-MX" sz="2200" dirty="0" smtClean="0">
              <a:latin typeface="Times New Roman" pitchFamily="18" charset="0"/>
              <a:cs typeface="Times New Roman" pitchFamily="18" charset="0"/>
            </a:endParaRPr>
          </a:p>
          <a:p>
            <a:pPr>
              <a:buFont typeface="Wingdings" pitchFamily="2" charset="2"/>
              <a:buChar char="ü"/>
            </a:pPr>
            <a:r>
              <a:rPr lang="es-MX" sz="2200" dirty="0" smtClean="0">
                <a:latin typeface="Times New Roman" pitchFamily="18" charset="0"/>
                <a:cs typeface="Times New Roman" pitchFamily="18" charset="0"/>
              </a:rPr>
              <a:t> Individual o diádico. Líder </a:t>
            </a:r>
            <a:r>
              <a:rPr lang="es-MX" sz="2200" dirty="0" smtClean="0">
                <a:latin typeface="Times New Roman" pitchFamily="18" charset="0"/>
                <a:cs typeface="Times New Roman" pitchFamily="18" charset="0"/>
                <a:sym typeface="Wingdings" pitchFamily="2" charset="2"/>
              </a:rPr>
              <a:t>&lt;--</a:t>
            </a:r>
            <a:r>
              <a:rPr lang="es-MX" sz="2200" dirty="0" smtClean="0">
                <a:latin typeface="Times New Roman" pitchFamily="18" charset="0"/>
                <a:cs typeface="Times New Roman" pitchFamily="18" charset="0"/>
              </a:rPr>
              <a:t>&gt; seguidor. Co-influencia</a:t>
            </a:r>
          </a:p>
          <a:p>
            <a:pPr>
              <a:buFont typeface="Wingdings" pitchFamily="2" charset="2"/>
              <a:buChar char="ü"/>
            </a:pPr>
            <a:r>
              <a:rPr lang="es-MX" sz="2200" dirty="0" smtClean="0">
                <a:latin typeface="Times New Roman" pitchFamily="18" charset="0"/>
                <a:cs typeface="Times New Roman" pitchFamily="18" charset="0"/>
              </a:rPr>
              <a:t> Grupal. Líder-seguidores o equipo (juntas de trabajo)</a:t>
            </a:r>
          </a:p>
          <a:p>
            <a:pPr>
              <a:buFont typeface="Wingdings" pitchFamily="2" charset="2"/>
              <a:buChar char="ü"/>
            </a:pPr>
            <a:r>
              <a:rPr lang="es-MX" sz="2200" dirty="0" smtClean="0">
                <a:latin typeface="Times New Roman" pitchFamily="18" charset="0"/>
                <a:cs typeface="Times New Roman" pitchFamily="18" charset="0"/>
              </a:rPr>
              <a:t> Organizacional. Líder  en el desarrollo de la organización </a:t>
            </a:r>
            <a:endParaRPr lang="es-MX" sz="22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57224" y="285728"/>
            <a:ext cx="7429552" cy="6217087"/>
          </a:xfrm>
          <a:prstGeom prst="rect">
            <a:avLst/>
          </a:prstGeom>
          <a:noFill/>
        </p:spPr>
        <p:txBody>
          <a:bodyPr wrap="square" rtlCol="0">
            <a:spAutoFit/>
          </a:bodyPr>
          <a:lstStyle/>
          <a:p>
            <a:pPr algn="just"/>
            <a:r>
              <a:rPr lang="es-MX" dirty="0" smtClean="0">
                <a:latin typeface="Times New Roman" pitchFamily="18" charset="0"/>
                <a:cs typeface="Times New Roman" pitchFamily="18" charset="0"/>
              </a:rPr>
              <a:t>Para comprender , predecir y controlar el proceso de liderar </a:t>
            </a:r>
            <a:r>
              <a:rPr lang="es-MX" u="sng" dirty="0" smtClean="0">
                <a:latin typeface="Times New Roman" pitchFamily="18" charset="0"/>
                <a:cs typeface="Times New Roman" pitchFamily="18" charset="0"/>
              </a:rPr>
              <a:t>se necesita de una teoría</a:t>
            </a:r>
            <a:r>
              <a:rPr lang="es-MX" dirty="0" smtClean="0">
                <a:latin typeface="Times New Roman" pitchFamily="18" charset="0"/>
                <a:cs typeface="Times New Roman" pitchFamily="18" charset="0"/>
              </a:rPr>
              <a:t> o hipótesis sobre los aspectos relacionados con su ejercicio. Su valor está en función de su utilidad práctica. </a:t>
            </a:r>
          </a:p>
          <a:p>
            <a:pPr algn="just"/>
            <a:r>
              <a:rPr lang="es-MX" dirty="0" smtClean="0">
                <a:latin typeface="Times New Roman" pitchFamily="18" charset="0"/>
                <a:cs typeface="Times New Roman" pitchFamily="18" charset="0"/>
              </a:rPr>
              <a:t>La teoría  sobre el Liderazgo ha sido estudiado desde la perspectiva de </a:t>
            </a:r>
            <a:r>
              <a:rPr lang="es-MX" dirty="0" smtClean="0">
                <a:solidFill>
                  <a:schemeClr val="accent2"/>
                </a:solidFill>
                <a:latin typeface="Times New Roman" pitchFamily="18" charset="0"/>
                <a:cs typeface="Times New Roman" pitchFamily="18" charset="0"/>
              </a:rPr>
              <a:t>4 </a:t>
            </a:r>
            <a:r>
              <a:rPr lang="es-MX" dirty="0" smtClean="0">
                <a:solidFill>
                  <a:srgbClr val="C00000"/>
                </a:solidFill>
                <a:latin typeface="Times New Roman" pitchFamily="18" charset="0"/>
                <a:cs typeface="Times New Roman" pitchFamily="18" charset="0"/>
              </a:rPr>
              <a:t>paradigmas</a:t>
            </a:r>
            <a:r>
              <a:rPr lang="es-MX" dirty="0" smtClean="0">
                <a:solidFill>
                  <a:schemeClr val="accent2"/>
                </a:solidFill>
                <a:latin typeface="Times New Roman" pitchFamily="18" charset="0"/>
                <a:cs typeface="Times New Roman" pitchFamily="18" charset="0"/>
              </a:rPr>
              <a:t>, </a:t>
            </a:r>
            <a:r>
              <a:rPr lang="es-MX" dirty="0" smtClean="0">
                <a:latin typeface="Times New Roman" pitchFamily="18" charset="0"/>
                <a:cs typeface="Times New Roman" pitchFamily="18" charset="0"/>
              </a:rPr>
              <a:t>y son:</a:t>
            </a:r>
          </a:p>
          <a:p>
            <a:pPr marL="457200" indent="-457200" algn="just">
              <a:buClr>
                <a:schemeClr val="accent2"/>
              </a:buClr>
              <a:buFont typeface="Wingdings" pitchFamily="2" charset="2"/>
              <a:buChar char="ü"/>
            </a:pPr>
            <a:r>
              <a:rPr lang="es-MX" dirty="0" smtClean="0">
                <a:latin typeface="Times New Roman" pitchFamily="18" charset="0"/>
                <a:cs typeface="Times New Roman" pitchFamily="18" charset="0"/>
              </a:rPr>
              <a:t>De rasgos (1930).- El líder nace. Se buscaron rasgos físicos y psicológicos comunes a todos los líderes exitosos. No se logró una lista universal. Los estudios formales inician en la Universidad de Iowa. </a:t>
            </a:r>
          </a:p>
          <a:p>
            <a:pPr marL="457200" indent="-457200" algn="just">
              <a:buClr>
                <a:schemeClr val="accent2"/>
              </a:buClr>
              <a:buFont typeface="Wingdings" pitchFamily="2" charset="2"/>
              <a:buChar char="ü"/>
            </a:pPr>
            <a:r>
              <a:rPr lang="es-MX" dirty="0" smtClean="0">
                <a:latin typeface="Times New Roman" pitchFamily="18" charset="0"/>
                <a:cs typeface="Times New Roman" pitchFamily="18" charset="0"/>
              </a:rPr>
              <a:t>De comportamiento (1950).- El comportamiento define al líder eficaz. No se pude determinar el estilo correcto para todas las situaciones. Un avance fue definir </a:t>
            </a:r>
            <a:r>
              <a:rPr lang="es-MX" u="sng" dirty="0" smtClean="0">
                <a:latin typeface="Times New Roman" pitchFamily="18" charset="0"/>
                <a:cs typeface="Times New Roman" pitchFamily="18" charset="0"/>
              </a:rPr>
              <a:t>dos dimensiones básicas: orientación a la producción y a las personas</a:t>
            </a:r>
            <a:r>
              <a:rPr lang="es-MX" dirty="0" smtClean="0">
                <a:latin typeface="Times New Roman" pitchFamily="18" charset="0"/>
                <a:cs typeface="Times New Roman" pitchFamily="18" charset="0"/>
              </a:rPr>
              <a:t>. Las universidades de Michigan y Ohio realizan amplios estudios generando modelos propios. </a:t>
            </a:r>
          </a:p>
          <a:p>
            <a:pPr marL="457200" indent="-457200" algn="just">
              <a:buClr>
                <a:schemeClr val="accent2"/>
              </a:buClr>
              <a:buFont typeface="Wingdings" pitchFamily="2" charset="2"/>
              <a:buChar char="ü"/>
            </a:pPr>
            <a:r>
              <a:rPr lang="es-MX" dirty="0" smtClean="0">
                <a:latin typeface="Times New Roman" pitchFamily="18" charset="0"/>
                <a:cs typeface="Times New Roman" pitchFamily="18" charset="0"/>
              </a:rPr>
              <a:t> Por contingencia  (1960).- La efectividad del liderazgo está en función del líder, los seguidores y la situación. De alguna manera une a los dos paradigmas que le anteceden.</a:t>
            </a:r>
          </a:p>
          <a:p>
            <a:pPr marL="457200" indent="-457200" algn="just">
              <a:buClr>
                <a:schemeClr val="accent2"/>
              </a:buClr>
              <a:buFont typeface="Wingdings" pitchFamily="2" charset="2"/>
              <a:buChar char="ü"/>
            </a:pPr>
            <a:r>
              <a:rPr lang="es-MX" dirty="0" smtClean="0">
                <a:latin typeface="Times New Roman" pitchFamily="18" charset="0"/>
                <a:cs typeface="Times New Roman" pitchFamily="18" charset="0"/>
              </a:rPr>
              <a:t>Integral (finales de los 70´s).- Combinan los  3 paradigmas e intentan explicar las razones de la efectividad en la influencia líder-seguidor.</a:t>
            </a:r>
            <a:endParaRPr lang="es-MX"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1.bp.blogspot.com/_-RQgWM2R4MU/S9TsfpMcI_I/AAAAAAAAAM4/ejqQFOBS63U/S980-R/teoria-malla-gerencial.png"/>
          <p:cNvPicPr>
            <a:picLocks noChangeAspect="1" noChangeArrowheads="1"/>
          </p:cNvPicPr>
          <p:nvPr/>
        </p:nvPicPr>
        <p:blipFill>
          <a:blip r:embed="rId3" cstate="print"/>
          <a:srcRect b="9914"/>
          <a:stretch>
            <a:fillRect/>
          </a:stretch>
        </p:blipFill>
        <p:spPr bwMode="auto">
          <a:xfrm>
            <a:off x="1857356" y="1760795"/>
            <a:ext cx="5500726" cy="3882783"/>
          </a:xfrm>
          <a:prstGeom prst="rect">
            <a:avLst/>
          </a:prstGeom>
          <a:solidFill>
            <a:schemeClr val="accent5">
              <a:lumMod val="20000"/>
              <a:lumOff val="80000"/>
            </a:schemeClr>
          </a:solidFill>
        </p:spPr>
      </p:pic>
      <p:sp>
        <p:nvSpPr>
          <p:cNvPr id="3" name="2 CuadroTexto"/>
          <p:cNvSpPr txBox="1"/>
          <p:nvPr/>
        </p:nvSpPr>
        <p:spPr>
          <a:xfrm>
            <a:off x="1142976" y="142852"/>
            <a:ext cx="6858048" cy="1477328"/>
          </a:xfrm>
          <a:prstGeom prst="rect">
            <a:avLst/>
          </a:prstGeom>
          <a:noFill/>
        </p:spPr>
        <p:txBody>
          <a:bodyPr wrap="square" rtlCol="0">
            <a:spAutoFit/>
          </a:bodyPr>
          <a:lstStyle/>
          <a:p>
            <a:pPr algn="just"/>
            <a:r>
              <a:rPr lang="es-MX" dirty="0" smtClean="0">
                <a:latin typeface="Times New Roman" pitchFamily="18" charset="0"/>
                <a:cs typeface="Times New Roman" pitchFamily="18" charset="0"/>
              </a:rPr>
              <a:t>En 1964 Robert </a:t>
            </a:r>
            <a:r>
              <a:rPr lang="es-MX" dirty="0" err="1" smtClean="0">
                <a:latin typeface="Times New Roman" pitchFamily="18" charset="0"/>
                <a:cs typeface="Times New Roman" pitchFamily="18" charset="0"/>
              </a:rPr>
              <a:t>Blake</a:t>
            </a:r>
            <a:r>
              <a:rPr lang="es-MX" dirty="0" smtClean="0">
                <a:latin typeface="Times New Roman" pitchFamily="18" charset="0"/>
                <a:cs typeface="Times New Roman" pitchFamily="18" charset="0"/>
              </a:rPr>
              <a:t> y Jane </a:t>
            </a:r>
            <a:r>
              <a:rPr lang="es-MX" dirty="0" err="1" smtClean="0">
                <a:latin typeface="Times New Roman" pitchFamily="18" charset="0"/>
                <a:cs typeface="Times New Roman" pitchFamily="18" charset="0"/>
              </a:rPr>
              <a:t>Mouton</a:t>
            </a:r>
            <a:r>
              <a:rPr lang="es-MX" dirty="0" smtClean="0">
                <a:latin typeface="Times New Roman" pitchFamily="18" charset="0"/>
                <a:cs typeface="Times New Roman" pitchFamily="18" charset="0"/>
              </a:rPr>
              <a:t> proponen  su rejilla o malla del Liderazgo (actualizada en 1978, 1985 y 1991) apoyados en los trabajos de las universidades de Michigan y Ohio respecto de las dos dimensiones básicas. Identifican 5 estilos predominantes.</a:t>
            </a:r>
            <a:endParaRPr lang="es-MX" dirty="0">
              <a:latin typeface="Times New Roman" pitchFamily="18" charset="0"/>
              <a:cs typeface="Times New Roman" pitchFamily="18" charset="0"/>
            </a:endParaRPr>
          </a:p>
        </p:txBody>
      </p:sp>
      <p:sp>
        <p:nvSpPr>
          <p:cNvPr id="4" name="3 CuadroTexto"/>
          <p:cNvSpPr txBox="1"/>
          <p:nvPr/>
        </p:nvSpPr>
        <p:spPr>
          <a:xfrm>
            <a:off x="691432" y="6072206"/>
            <a:ext cx="7738220" cy="707886"/>
          </a:xfrm>
          <a:prstGeom prst="rect">
            <a:avLst/>
          </a:prstGeom>
          <a:noFill/>
        </p:spPr>
        <p:txBody>
          <a:bodyPr wrap="square" rtlCol="0">
            <a:spAutoFit/>
          </a:bodyPr>
          <a:lstStyle/>
          <a:p>
            <a:pPr algn="just"/>
            <a:r>
              <a:rPr lang="es-MX" dirty="0" smtClean="0">
                <a:latin typeface="Times New Roman" pitchFamily="18" charset="0"/>
                <a:cs typeface="Times New Roman" pitchFamily="18" charset="0"/>
              </a:rPr>
              <a:t>¿Qué es más importante: la producción (estilo 9,1) o la gente (estilo1,9) ?.  </a:t>
            </a:r>
          </a:p>
          <a:p>
            <a:pPr algn="ctr"/>
            <a:r>
              <a:rPr lang="es-MX" dirty="0" smtClean="0">
                <a:latin typeface="Times New Roman" pitchFamily="18" charset="0"/>
                <a:cs typeface="Times New Roman" pitchFamily="18" charset="0"/>
              </a:rPr>
              <a:t>La meta es </a:t>
            </a:r>
            <a:r>
              <a:rPr lang="es-MX" u="sng" dirty="0" smtClean="0">
                <a:latin typeface="Times New Roman" pitchFamily="18" charset="0"/>
                <a:cs typeface="Times New Roman" pitchFamily="18" charset="0"/>
              </a:rPr>
              <a:t>desarrollar un estilo de liderazgo en Equipo (estilo 9,9).</a:t>
            </a:r>
            <a:endParaRPr lang="es-MX" u="sng" dirty="0">
              <a:latin typeface="Times New Roman" pitchFamily="18" charset="0"/>
              <a:cs typeface="Times New Roman" pitchFamily="18" charset="0"/>
            </a:endParaRPr>
          </a:p>
        </p:txBody>
      </p:sp>
      <p:sp>
        <p:nvSpPr>
          <p:cNvPr id="6" name="5 CuadroTexto"/>
          <p:cNvSpPr txBox="1"/>
          <p:nvPr/>
        </p:nvSpPr>
        <p:spPr>
          <a:xfrm>
            <a:off x="2214546" y="5643578"/>
            <a:ext cx="4993675" cy="341632"/>
          </a:xfrm>
          <a:prstGeom prst="rect">
            <a:avLst/>
          </a:prstGeom>
          <a:noFill/>
        </p:spPr>
        <p:txBody>
          <a:bodyPr wrap="none" rtlCol="0">
            <a:spAutoFit/>
          </a:bodyPr>
          <a:lstStyle/>
          <a:p>
            <a:r>
              <a:rPr lang="es-MX" sz="1800" dirty="0" smtClean="0">
                <a:latin typeface="Times New Roman" pitchFamily="18" charset="0"/>
                <a:cs typeface="Times New Roman" pitchFamily="18" charset="0"/>
              </a:rPr>
              <a:t>Figura 1.- Malla Gerencial. </a:t>
            </a:r>
            <a:r>
              <a:rPr lang="es-MX" sz="1800" dirty="0" err="1" smtClean="0">
                <a:latin typeface="Times New Roman" pitchFamily="18" charset="0"/>
                <a:cs typeface="Times New Roman" pitchFamily="18" charset="0"/>
              </a:rPr>
              <a:t>Blake</a:t>
            </a:r>
            <a:r>
              <a:rPr lang="es-MX" sz="1800" dirty="0" smtClean="0">
                <a:latin typeface="Times New Roman" pitchFamily="18" charset="0"/>
                <a:cs typeface="Times New Roman" pitchFamily="18" charset="0"/>
              </a:rPr>
              <a:t> y </a:t>
            </a:r>
            <a:r>
              <a:rPr lang="es-MX" sz="1800" dirty="0" err="1" smtClean="0">
                <a:latin typeface="Times New Roman" pitchFamily="18" charset="0"/>
                <a:cs typeface="Times New Roman" pitchFamily="18" charset="0"/>
              </a:rPr>
              <a:t>Mouton</a:t>
            </a:r>
            <a:r>
              <a:rPr lang="es-MX" sz="1800" dirty="0" smtClean="0">
                <a:latin typeface="Times New Roman" pitchFamily="18" charset="0"/>
                <a:cs typeface="Times New Roman" pitchFamily="18" charset="0"/>
              </a:rPr>
              <a:t>, (1991)</a:t>
            </a:r>
            <a:endParaRPr lang="es-MX" sz="18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1142976" y="71414"/>
            <a:ext cx="6929486" cy="2092881"/>
          </a:xfrm>
          <a:prstGeom prst="rect">
            <a:avLst/>
          </a:prstGeom>
          <a:noFill/>
        </p:spPr>
        <p:txBody>
          <a:bodyPr wrap="square" rtlCol="0">
            <a:spAutoFit/>
          </a:bodyPr>
          <a:lstStyle/>
          <a:p>
            <a:pPr algn="just"/>
            <a:r>
              <a:rPr lang="es-MX" dirty="0" smtClean="0">
                <a:latin typeface="Times New Roman" pitchFamily="18" charset="0"/>
                <a:cs typeface="Times New Roman" pitchFamily="18" charset="0"/>
              </a:rPr>
              <a:t>Casi para terminar, sepamos que la teoría por Contingencia incluye el llamado Liderazgo Situacional  propuesto por </a:t>
            </a:r>
            <a:r>
              <a:rPr lang="es-MX" dirty="0" err="1" smtClean="0">
                <a:latin typeface="Times New Roman" pitchFamily="18" charset="0"/>
                <a:cs typeface="Times New Roman" pitchFamily="18" charset="0"/>
              </a:rPr>
              <a:t>Hersey</a:t>
            </a:r>
            <a:r>
              <a:rPr lang="es-MX" dirty="0" smtClean="0">
                <a:latin typeface="Times New Roman" pitchFamily="18" charset="0"/>
                <a:cs typeface="Times New Roman" pitchFamily="18" charset="0"/>
              </a:rPr>
              <a:t> y </a:t>
            </a:r>
            <a:r>
              <a:rPr lang="es-MX" dirty="0" err="1" smtClean="0">
                <a:latin typeface="Times New Roman" pitchFamily="18" charset="0"/>
                <a:cs typeface="Times New Roman" pitchFamily="18" charset="0"/>
              </a:rPr>
              <a:t>Blanchard</a:t>
            </a:r>
            <a:r>
              <a:rPr lang="es-MX" dirty="0" smtClean="0">
                <a:latin typeface="Times New Roman" pitchFamily="18" charset="0"/>
                <a:cs typeface="Times New Roman" pitchFamily="18" charset="0"/>
              </a:rPr>
              <a:t> (1969, 1977) que </a:t>
            </a:r>
            <a:r>
              <a:rPr lang="es-MX" dirty="0" smtClean="0">
                <a:latin typeface="Times New Roman" pitchFamily="18" charset="0"/>
                <a:cs typeface="Times New Roman" pitchFamily="18" charset="0"/>
              </a:rPr>
              <a:t>relaciona la </a:t>
            </a:r>
            <a:r>
              <a:rPr lang="es-MX" dirty="0" smtClean="0">
                <a:latin typeface="Times New Roman" pitchFamily="18" charset="0"/>
                <a:cs typeface="Times New Roman" pitchFamily="18" charset="0"/>
              </a:rPr>
              <a:t>tarea en sí </a:t>
            </a:r>
            <a:r>
              <a:rPr lang="es-MX" dirty="0" smtClean="0">
                <a:latin typeface="Times New Roman" pitchFamily="18" charset="0"/>
                <a:cs typeface="Times New Roman" pitchFamily="18" charset="0"/>
              </a:rPr>
              <a:t>y </a:t>
            </a:r>
            <a:r>
              <a:rPr lang="es-MX" dirty="0" smtClean="0">
                <a:latin typeface="Times New Roman" pitchFamily="18" charset="0"/>
                <a:cs typeface="Times New Roman" pitchFamily="18" charset="0"/>
              </a:rPr>
              <a:t>la madurez o experiencia que el seguidor </a:t>
            </a:r>
            <a:r>
              <a:rPr lang="es-MX" dirty="0" smtClean="0">
                <a:latin typeface="Times New Roman" pitchFamily="18" charset="0"/>
                <a:cs typeface="Times New Roman" pitchFamily="18" charset="0"/>
              </a:rPr>
              <a:t> o equipo tenga </a:t>
            </a:r>
            <a:r>
              <a:rPr lang="es-MX" dirty="0" smtClean="0">
                <a:latin typeface="Times New Roman" pitchFamily="18" charset="0"/>
                <a:cs typeface="Times New Roman" pitchFamily="18" charset="0"/>
              </a:rPr>
              <a:t>en la misma. </a:t>
            </a:r>
          </a:p>
          <a:p>
            <a:pPr algn="just"/>
            <a:r>
              <a:rPr lang="es-MX" dirty="0" smtClean="0">
                <a:latin typeface="Times New Roman" pitchFamily="18" charset="0"/>
                <a:cs typeface="Times New Roman" pitchFamily="18" charset="0"/>
              </a:rPr>
              <a:t>De las posibles combinaciones surgen 4 estilos para </a:t>
            </a:r>
            <a:r>
              <a:rPr lang="es-MX" dirty="0" smtClean="0">
                <a:latin typeface="Times New Roman" pitchFamily="18" charset="0"/>
                <a:cs typeface="Times New Roman" pitchFamily="18" charset="0"/>
              </a:rPr>
              <a:t>liderar</a:t>
            </a:r>
            <a:r>
              <a:rPr lang="es-MX" dirty="0" smtClean="0">
                <a:latin typeface="Times New Roman" pitchFamily="18" charset="0"/>
                <a:cs typeface="Times New Roman" pitchFamily="18" charset="0"/>
              </a:rPr>
              <a:t>: dirigir, persuadir, participar y delegar. El líder debe elegir y adoptar el estilo más </a:t>
            </a:r>
            <a:r>
              <a:rPr lang="es-MX" dirty="0" smtClean="0">
                <a:latin typeface="Times New Roman" pitchFamily="18" charset="0"/>
                <a:cs typeface="Times New Roman" pitchFamily="18" charset="0"/>
              </a:rPr>
              <a:t>apropiado a la situación.</a:t>
            </a:r>
            <a:endParaRPr lang="es-MX" dirty="0">
              <a:latin typeface="Times New Roman" pitchFamily="18" charset="0"/>
              <a:cs typeface="Times New Roman" pitchFamily="18" charset="0"/>
            </a:endParaRPr>
          </a:p>
        </p:txBody>
      </p:sp>
      <p:pic>
        <p:nvPicPr>
          <p:cNvPr id="176130" name="Picture 2"/>
          <p:cNvPicPr>
            <a:picLocks noChangeAspect="1" noChangeArrowheads="1"/>
          </p:cNvPicPr>
          <p:nvPr/>
        </p:nvPicPr>
        <p:blipFill>
          <a:blip r:embed="rId3"/>
          <a:srcRect l="31055" t="20625" r="17382" b="25000"/>
          <a:stretch>
            <a:fillRect/>
          </a:stretch>
        </p:blipFill>
        <p:spPr bwMode="auto">
          <a:xfrm>
            <a:off x="1492736" y="2185327"/>
            <a:ext cx="6222536" cy="4101193"/>
          </a:xfrm>
          <a:prstGeom prst="rect">
            <a:avLst/>
          </a:prstGeom>
          <a:noFill/>
          <a:ln w="9525">
            <a:noFill/>
            <a:miter lim="800000"/>
            <a:headEnd/>
            <a:tailEnd/>
          </a:ln>
          <a:effectLst/>
        </p:spPr>
      </p:pic>
      <p:sp>
        <p:nvSpPr>
          <p:cNvPr id="5" name="4 CuadroTexto"/>
          <p:cNvSpPr txBox="1"/>
          <p:nvPr/>
        </p:nvSpPr>
        <p:spPr>
          <a:xfrm>
            <a:off x="1432712" y="6357958"/>
            <a:ext cx="6782626" cy="341632"/>
          </a:xfrm>
          <a:prstGeom prst="rect">
            <a:avLst/>
          </a:prstGeom>
          <a:noFill/>
        </p:spPr>
        <p:txBody>
          <a:bodyPr wrap="none" rtlCol="0">
            <a:spAutoFit/>
          </a:bodyPr>
          <a:lstStyle/>
          <a:p>
            <a:r>
              <a:rPr lang="es-MX" sz="1800" dirty="0" smtClean="0">
                <a:latin typeface="Times New Roman" pitchFamily="18" charset="0"/>
                <a:cs typeface="Times New Roman" pitchFamily="18" charset="0"/>
              </a:rPr>
              <a:t>Figura 2.- Modelo de liderazgo Situacional. </a:t>
            </a:r>
            <a:r>
              <a:rPr lang="es-MX" sz="1800" dirty="0" err="1" smtClean="0">
                <a:latin typeface="Times New Roman" pitchFamily="18" charset="0"/>
                <a:cs typeface="Times New Roman" pitchFamily="18" charset="0"/>
              </a:rPr>
              <a:t>Hersey</a:t>
            </a:r>
            <a:r>
              <a:rPr lang="es-MX" sz="1800" dirty="0" smtClean="0">
                <a:latin typeface="Times New Roman" pitchFamily="18" charset="0"/>
                <a:cs typeface="Times New Roman" pitchFamily="18" charset="0"/>
              </a:rPr>
              <a:t> y </a:t>
            </a:r>
            <a:r>
              <a:rPr lang="es-MX" sz="1800" dirty="0" err="1" smtClean="0">
                <a:latin typeface="Times New Roman" pitchFamily="18" charset="0"/>
                <a:cs typeface="Times New Roman" pitchFamily="18" charset="0"/>
              </a:rPr>
              <a:t>Blanchard</a:t>
            </a:r>
            <a:r>
              <a:rPr lang="es-MX" sz="1800" dirty="0" smtClean="0">
                <a:latin typeface="Times New Roman" pitchFamily="18" charset="0"/>
                <a:cs typeface="Times New Roman" pitchFamily="18" charset="0"/>
              </a:rPr>
              <a:t> (1977)</a:t>
            </a:r>
            <a:endParaRPr lang="es-MX" sz="18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3.bp.blogspot.com/-stCKevnD2DY/Uzi2S3QJZDI/AAAAAAAAAvY/taZW5xSlYZY/s1600/011.gif"/>
          <p:cNvPicPr>
            <a:picLocks noChangeAspect="1" noChangeArrowheads="1"/>
          </p:cNvPicPr>
          <p:nvPr/>
        </p:nvPicPr>
        <p:blipFill>
          <a:blip r:embed="rId3"/>
          <a:srcRect t="8254" b="7800"/>
          <a:stretch>
            <a:fillRect/>
          </a:stretch>
        </p:blipFill>
        <p:spPr bwMode="auto">
          <a:xfrm>
            <a:off x="1285852" y="2143116"/>
            <a:ext cx="6544592" cy="4071966"/>
          </a:xfrm>
          <a:prstGeom prst="rect">
            <a:avLst/>
          </a:prstGeom>
          <a:noFill/>
        </p:spPr>
      </p:pic>
      <p:sp>
        <p:nvSpPr>
          <p:cNvPr id="3" name="2 CuadroTexto"/>
          <p:cNvSpPr txBox="1"/>
          <p:nvPr/>
        </p:nvSpPr>
        <p:spPr>
          <a:xfrm>
            <a:off x="1071538" y="71414"/>
            <a:ext cx="6929486" cy="2215991"/>
          </a:xfrm>
          <a:prstGeom prst="rect">
            <a:avLst/>
          </a:prstGeom>
          <a:noFill/>
        </p:spPr>
        <p:txBody>
          <a:bodyPr wrap="square" rtlCol="0">
            <a:spAutoFit/>
          </a:bodyPr>
          <a:lstStyle/>
          <a:p>
            <a:pPr algn="just"/>
            <a:r>
              <a:rPr lang="es-MX" dirty="0" smtClean="0">
                <a:solidFill>
                  <a:schemeClr val="tx1">
                    <a:lumMod val="95000"/>
                  </a:schemeClr>
                </a:solidFill>
                <a:latin typeface="Times New Roman" pitchFamily="18" charset="0"/>
                <a:cs typeface="Times New Roman" pitchFamily="18" charset="0"/>
              </a:rPr>
              <a:t>Por último, el modelo de </a:t>
            </a:r>
            <a:r>
              <a:rPr lang="es-MX" dirty="0" err="1" smtClean="0">
                <a:solidFill>
                  <a:schemeClr val="tx1">
                    <a:lumMod val="95000"/>
                  </a:schemeClr>
                </a:solidFill>
                <a:latin typeface="Times New Roman" pitchFamily="18" charset="0"/>
                <a:cs typeface="Times New Roman" pitchFamily="18" charset="0"/>
              </a:rPr>
              <a:t>Fiedler</a:t>
            </a:r>
            <a:r>
              <a:rPr lang="es-MX" dirty="0" smtClean="0">
                <a:solidFill>
                  <a:schemeClr val="tx1">
                    <a:lumMod val="95000"/>
                  </a:schemeClr>
                </a:solidFill>
                <a:latin typeface="Times New Roman" pitchFamily="18" charset="0"/>
                <a:cs typeface="Times New Roman" pitchFamily="18" charset="0"/>
              </a:rPr>
              <a:t> es una representación gráfica para decidir el mejor estilo de liderazgo y considera las 3 variables siguientes:</a:t>
            </a:r>
          </a:p>
          <a:p>
            <a:pPr marL="514350" indent="-514350" algn="just">
              <a:buFont typeface="+mj-lt"/>
              <a:buAutoNum type="arabicPeriod"/>
            </a:pPr>
            <a:r>
              <a:rPr lang="es-MX" dirty="0" smtClean="0">
                <a:solidFill>
                  <a:schemeClr val="tx1">
                    <a:lumMod val="95000"/>
                  </a:schemeClr>
                </a:solidFill>
                <a:latin typeface="Times New Roman" pitchFamily="18" charset="0"/>
                <a:cs typeface="Times New Roman" pitchFamily="18" charset="0"/>
              </a:rPr>
              <a:t>La relación, buena o mala, del líder con sus seguidores</a:t>
            </a:r>
          </a:p>
          <a:p>
            <a:pPr marL="514350" indent="-514350" algn="just">
              <a:buFont typeface="+mj-lt"/>
              <a:buAutoNum type="arabicPeriod"/>
            </a:pPr>
            <a:r>
              <a:rPr lang="es-MX" dirty="0" smtClean="0">
                <a:solidFill>
                  <a:schemeClr val="tx1">
                    <a:lumMod val="95000"/>
                  </a:schemeClr>
                </a:solidFill>
                <a:latin typeface="Times New Roman" pitchFamily="18" charset="0"/>
                <a:cs typeface="Times New Roman" pitchFamily="18" charset="0"/>
              </a:rPr>
              <a:t>Lo estructurado, </a:t>
            </a:r>
            <a:r>
              <a:rPr lang="es-MX" dirty="0" smtClean="0">
                <a:solidFill>
                  <a:schemeClr val="tx1">
                    <a:lumMod val="95000"/>
                  </a:schemeClr>
                </a:solidFill>
                <a:latin typeface="Times New Roman" pitchFamily="18" charset="0"/>
                <a:cs typeface="Times New Roman" pitchFamily="18" charset="0"/>
              </a:rPr>
              <a:t>alta o baja, de la tarea (que tan repetitiva es).</a:t>
            </a:r>
          </a:p>
          <a:p>
            <a:pPr marL="514350" indent="-514350" algn="just">
              <a:buFont typeface="+mj-lt"/>
              <a:buAutoNum type="arabicPeriod"/>
            </a:pPr>
            <a:r>
              <a:rPr lang="es-MX" dirty="0" smtClean="0">
                <a:solidFill>
                  <a:schemeClr val="tx1">
                    <a:lumMod val="95000"/>
                  </a:schemeClr>
                </a:solidFill>
                <a:latin typeface="Times New Roman" pitchFamily="18" charset="0"/>
                <a:cs typeface="Times New Roman" pitchFamily="18" charset="0"/>
              </a:rPr>
              <a:t>El poder ,fuerte o débil, que tiene el líder</a:t>
            </a:r>
          </a:p>
        </p:txBody>
      </p:sp>
      <p:sp>
        <p:nvSpPr>
          <p:cNvPr id="4" name="3 Rectángulo"/>
          <p:cNvSpPr/>
          <p:nvPr/>
        </p:nvSpPr>
        <p:spPr>
          <a:xfrm>
            <a:off x="1285852" y="6284261"/>
            <a:ext cx="6500858" cy="430887"/>
          </a:xfrm>
          <a:prstGeom prst="rect">
            <a:avLst/>
          </a:prstGeom>
          <a:solidFill>
            <a:schemeClr val="tx1"/>
          </a:solidFill>
        </p:spPr>
        <p:txBody>
          <a:bodyPr wrap="square">
            <a:spAutoFit/>
          </a:bodyPr>
          <a:lstStyle/>
          <a:p>
            <a:pPr lvl="0" eaLnBrk="0" hangingPunct="0">
              <a:lnSpc>
                <a:spcPct val="100000"/>
              </a:lnSpc>
              <a:spcBef>
                <a:spcPct val="30000"/>
              </a:spcBef>
            </a:pPr>
            <a:r>
              <a:rPr lang="es-MX" sz="1100" dirty="0" smtClean="0">
                <a:solidFill>
                  <a:schemeClr val="bg1"/>
                </a:solidFill>
                <a:latin typeface="Arial" charset="0"/>
              </a:rPr>
              <a:t>Figura 3. Modelo de </a:t>
            </a:r>
            <a:r>
              <a:rPr lang="es-MX" sz="1100" dirty="0" err="1" smtClean="0">
                <a:solidFill>
                  <a:schemeClr val="bg1"/>
                </a:solidFill>
                <a:latin typeface="Arial" charset="0"/>
              </a:rPr>
              <a:t>Fiedler</a:t>
            </a:r>
            <a:r>
              <a:rPr lang="es-MX" sz="1100" dirty="0" smtClean="0">
                <a:solidFill>
                  <a:schemeClr val="bg1"/>
                </a:solidFill>
                <a:latin typeface="Arial" charset="0"/>
              </a:rPr>
              <a:t>. Tomado de </a:t>
            </a:r>
            <a:r>
              <a:rPr lang="es-MX" sz="1100" dirty="0" err="1" smtClean="0">
                <a:solidFill>
                  <a:schemeClr val="bg1"/>
                </a:solidFill>
                <a:latin typeface="Arial" charset="0"/>
              </a:rPr>
              <a:t>Hellriegel</a:t>
            </a:r>
            <a:r>
              <a:rPr lang="es-MX" sz="1100" dirty="0" smtClean="0">
                <a:solidFill>
                  <a:schemeClr val="bg1"/>
                </a:solidFill>
                <a:latin typeface="Arial" charset="0"/>
              </a:rPr>
              <a:t>, D., </a:t>
            </a:r>
            <a:r>
              <a:rPr lang="es-MX" sz="1100" dirty="0" err="1" smtClean="0">
                <a:solidFill>
                  <a:schemeClr val="bg1"/>
                </a:solidFill>
                <a:latin typeface="Arial" charset="0"/>
              </a:rPr>
              <a:t>Slocum</a:t>
            </a:r>
            <a:r>
              <a:rPr lang="es-MX" sz="1100" dirty="0" smtClean="0">
                <a:solidFill>
                  <a:schemeClr val="bg1"/>
                </a:solidFill>
                <a:latin typeface="Arial" charset="0"/>
              </a:rPr>
              <a:t>, J. ( 1998) </a:t>
            </a:r>
            <a:r>
              <a:rPr lang="es-MX" sz="1100" i="1" dirty="0" smtClean="0">
                <a:solidFill>
                  <a:schemeClr val="bg1"/>
                </a:solidFill>
                <a:latin typeface="Arial" charset="0"/>
              </a:rPr>
              <a:t>Administración</a:t>
            </a:r>
            <a:r>
              <a:rPr lang="es-MX" sz="1100" dirty="0" smtClean="0">
                <a:solidFill>
                  <a:schemeClr val="bg1"/>
                </a:solidFill>
                <a:latin typeface="Arial" charset="0"/>
              </a:rPr>
              <a:t>. México. Internacional </a:t>
            </a:r>
            <a:r>
              <a:rPr lang="es-MX" sz="1100" dirty="0" err="1" smtClean="0">
                <a:solidFill>
                  <a:schemeClr val="bg1"/>
                </a:solidFill>
                <a:latin typeface="Arial" charset="0"/>
              </a:rPr>
              <a:t>Thomson</a:t>
            </a:r>
            <a:r>
              <a:rPr lang="es-MX" sz="1100" dirty="0" smtClean="0">
                <a:solidFill>
                  <a:schemeClr val="bg1"/>
                </a:solidFill>
                <a:latin typeface="Arial" charset="0"/>
              </a:rPr>
              <a:t> </a:t>
            </a:r>
            <a:r>
              <a:rPr lang="es-MX" sz="1100" dirty="0" err="1" smtClean="0">
                <a:solidFill>
                  <a:schemeClr val="bg1"/>
                </a:solidFill>
                <a:latin typeface="Arial" charset="0"/>
              </a:rPr>
              <a:t>pp</a:t>
            </a:r>
            <a:r>
              <a:rPr lang="es-MX" sz="1100" dirty="0" smtClean="0">
                <a:solidFill>
                  <a:schemeClr val="bg1"/>
                </a:solidFill>
                <a:latin typeface="Arial" charset="0"/>
              </a:rPr>
              <a:t> 515</a:t>
            </a:r>
            <a:endParaRPr lang="es-MX" sz="1100" dirty="0">
              <a:solidFill>
                <a:schemeClr val="bg1"/>
              </a:solidFill>
              <a:latin typeface="Arial" charset="0"/>
            </a:endParaRPr>
          </a:p>
        </p:txBody>
      </p:sp>
    </p:spTree>
  </p:cSld>
  <p:clrMapOvr>
    <a:masterClrMapping/>
  </p:clrMapOvr>
  <p:transition/>
  <p:timing>
    <p:tnLst>
      <p:par>
        <p:cTn id="1" dur="indefinite" restart="never" nodeType="tmRoot"/>
      </p:par>
    </p:tnLst>
  </p:timing>
</p:sld>
</file>

<file path=ppt/theme/_rels/theme1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5_Flujo">
  <a:themeElements>
    <a:clrScheme name="5_Flujo 1">
      <a:dk1>
        <a:srgbClr val="04617B"/>
      </a:dk1>
      <a:lt1>
        <a:srgbClr val="FFFFFF"/>
      </a:lt1>
      <a:dk2>
        <a:srgbClr val="000000"/>
      </a:dk2>
      <a:lt2>
        <a:srgbClr val="DBF5F9"/>
      </a:lt2>
      <a:accent1>
        <a:srgbClr val="0F6FC6"/>
      </a:accent1>
      <a:accent2>
        <a:srgbClr val="009DD9"/>
      </a:accent2>
      <a:accent3>
        <a:srgbClr val="AAAAAA"/>
      </a:accent3>
      <a:accent4>
        <a:srgbClr val="DADADA"/>
      </a:accent4>
      <a:accent5>
        <a:srgbClr val="AABBDF"/>
      </a:accent5>
      <a:accent6>
        <a:srgbClr val="008EC4"/>
      </a:accent6>
      <a:hlink>
        <a:srgbClr val="E2D700"/>
      </a:hlink>
      <a:folHlink>
        <a:srgbClr val="85DFD0"/>
      </a:folHlink>
    </a:clrScheme>
    <a:fontScheme name="5_Fluj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Tx/>
          <a:buNone/>
          <a:tabLst/>
          <a:defRPr kumimoji="0" lang="es-E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Tx/>
          <a:buNone/>
          <a:tabLst/>
          <a:defRPr kumimoji="0" lang="es-ES" sz="2000" b="0" i="0" u="none" strike="noStrike" cap="none" normalizeH="0" baseline="0" smtClean="0">
            <a:ln>
              <a:noFill/>
            </a:ln>
            <a:solidFill>
              <a:schemeClr val="tx1"/>
            </a:solidFill>
            <a:effectLst/>
            <a:latin typeface="Arial" charset="0"/>
          </a:defRPr>
        </a:defPPr>
      </a:lstStyle>
    </a:lnDef>
  </a:objectDefaults>
  <a:extraClrSchemeLst>
    <a:extraClrScheme>
      <a:clrScheme name="5_Flujo 1">
        <a:dk1>
          <a:srgbClr val="04617B"/>
        </a:dk1>
        <a:lt1>
          <a:srgbClr val="FFFFFF"/>
        </a:lt1>
        <a:dk2>
          <a:srgbClr val="000000"/>
        </a:dk2>
        <a:lt2>
          <a:srgbClr val="DBF5F9"/>
        </a:lt2>
        <a:accent1>
          <a:srgbClr val="0F6FC6"/>
        </a:accent1>
        <a:accent2>
          <a:srgbClr val="009DD9"/>
        </a:accent2>
        <a:accent3>
          <a:srgbClr val="AAAAAA"/>
        </a:accent3>
        <a:accent4>
          <a:srgbClr val="DADADA"/>
        </a:accent4>
        <a:accent5>
          <a:srgbClr val="AABBDF"/>
        </a:accent5>
        <a:accent6>
          <a:srgbClr val="008EC4"/>
        </a:accent6>
        <a:hlink>
          <a:srgbClr val="E2D700"/>
        </a:hlink>
        <a:folHlink>
          <a:srgbClr val="85DFD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_Onda">
  <a:themeElements>
    <a:clrScheme name="1_Onda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1_Onda">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Tx/>
          <a:buNone/>
          <a:tabLst/>
          <a:defRPr kumimoji="0" lang="es-E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Tx/>
          <a:buNone/>
          <a:tabLst/>
          <a:defRPr kumimoji="0" lang="es-ES" sz="2000" b="0" i="0" u="none" strike="noStrike" cap="none" normalizeH="0" baseline="0" smtClean="0">
            <a:ln>
              <a:noFill/>
            </a:ln>
            <a:solidFill>
              <a:schemeClr val="tx1"/>
            </a:solidFill>
            <a:effectLst/>
            <a:latin typeface="Arial" charset="0"/>
          </a:defRPr>
        </a:defPPr>
      </a:lstStyle>
    </a:lnDef>
  </a:objectDefaults>
  <a:extraClrSchemeLst>
    <a:extraClrScheme>
      <a:clrScheme name="1_Onda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1_Onda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1_Onda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1_Onda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1_Onda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1_Onda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1_Onda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1_Onda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1_Onda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4_Lápices de cera">
  <a:themeElements>
    <a:clrScheme name="4_Lápices de cera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4_Lápices de cer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Tx/>
          <a:buNone/>
          <a:tabLst/>
          <a:defRPr kumimoji="0" lang="es-E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Tx/>
          <a:buNone/>
          <a:tabLst/>
          <a:defRPr kumimoji="0" lang="es-ES" sz="2000" b="0" i="0" u="none" strike="noStrike" cap="none" normalizeH="0" baseline="0" smtClean="0">
            <a:ln>
              <a:noFill/>
            </a:ln>
            <a:solidFill>
              <a:schemeClr val="tx1"/>
            </a:solidFill>
            <a:effectLst/>
            <a:latin typeface="Arial" charset="0"/>
          </a:defRPr>
        </a:defPPr>
      </a:lstStyle>
    </a:lnDef>
  </a:objectDefaults>
  <a:extraClrSchemeLst>
    <a:extraClrScheme>
      <a:clrScheme name="4_Lápices de cera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4_Lápices de cera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4_Lápices de cera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4_Lápices de cera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4_Lápices de cera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4_Lápices de cera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4_Lápices de cera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4_Lápices de cera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Flujo">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1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Flujo">
  <a:themeElements>
    <a:clrScheme name="4_Flujo 1">
      <a:dk1>
        <a:srgbClr val="000000"/>
      </a:dk1>
      <a:lt1>
        <a:srgbClr val="FFFFFF"/>
      </a:lt1>
      <a:dk2>
        <a:srgbClr val="04617B"/>
      </a:dk2>
      <a:lt2>
        <a:srgbClr val="DBF5F9"/>
      </a:lt2>
      <a:accent1>
        <a:srgbClr val="0F6FC6"/>
      </a:accent1>
      <a:accent2>
        <a:srgbClr val="009DD9"/>
      </a:accent2>
      <a:accent3>
        <a:srgbClr val="FFFFFF"/>
      </a:accent3>
      <a:accent4>
        <a:srgbClr val="000000"/>
      </a:accent4>
      <a:accent5>
        <a:srgbClr val="AABBDF"/>
      </a:accent5>
      <a:accent6>
        <a:srgbClr val="008EC4"/>
      </a:accent6>
      <a:hlink>
        <a:srgbClr val="E2D700"/>
      </a:hlink>
      <a:folHlink>
        <a:srgbClr val="85DFD0"/>
      </a:folHlink>
    </a:clrScheme>
    <a:fontScheme name="4_Fluj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Tx/>
          <a:buNone/>
          <a:tabLst/>
          <a:defRPr kumimoji="0" lang="es-E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Tx/>
          <a:buNone/>
          <a:tabLst/>
          <a:defRPr kumimoji="0" lang="es-ES" sz="2000" b="0" i="0" u="none" strike="noStrike" cap="none" normalizeH="0" baseline="0" smtClean="0">
            <a:ln>
              <a:noFill/>
            </a:ln>
            <a:solidFill>
              <a:schemeClr val="tx1"/>
            </a:solidFill>
            <a:effectLst/>
            <a:latin typeface="Arial" charset="0"/>
          </a:defRPr>
        </a:defPPr>
      </a:lstStyle>
    </a:lnDef>
  </a:objectDefaults>
  <a:extraClrSchemeLst>
    <a:extraClrScheme>
      <a:clrScheme name="4_Flujo 1">
        <a:dk1>
          <a:srgbClr val="000000"/>
        </a:dk1>
        <a:lt1>
          <a:srgbClr val="FFFFFF"/>
        </a:lt1>
        <a:dk2>
          <a:srgbClr val="04617B"/>
        </a:dk2>
        <a:lt2>
          <a:srgbClr val="DBF5F9"/>
        </a:lt2>
        <a:accent1>
          <a:srgbClr val="0F6FC6"/>
        </a:accent1>
        <a:accent2>
          <a:srgbClr val="009DD9"/>
        </a:accent2>
        <a:accent3>
          <a:srgbClr val="FFFFFF"/>
        </a:accent3>
        <a:accent4>
          <a:srgbClr val="000000"/>
        </a:accent4>
        <a:accent5>
          <a:srgbClr val="AABBDF"/>
        </a:accent5>
        <a:accent6>
          <a:srgbClr val="008EC4"/>
        </a:accent6>
        <a:hlink>
          <a:srgbClr val="E2D700"/>
        </a:hlink>
        <a:folHlink>
          <a:srgbClr val="85DFD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6_Flujo">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6_Fluj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Tx/>
          <a:buNone/>
          <a:tabLst/>
          <a:defRPr kumimoji="0" lang="es-E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Tx/>
          <a:buNone/>
          <a:tabLst/>
          <a:defRPr kumimoji="0" lang="es-ES" sz="2000" b="0" i="0" u="none" strike="noStrike" cap="none" normalizeH="0" baseline="0" smtClean="0">
            <a:ln>
              <a:noFill/>
            </a:ln>
            <a:solidFill>
              <a:schemeClr val="tx1"/>
            </a:solidFill>
            <a:effectLst/>
            <a:latin typeface="Arial" charset="0"/>
          </a:defRPr>
        </a:defPPr>
      </a:lstStyle>
    </a:lnDef>
  </a:objectDefaults>
  <a:extraClrSchemeLst>
    <a:extraClrScheme>
      <a:clrScheme name="6_Flujo 1">
        <a:dk1>
          <a:srgbClr val="04617B"/>
        </a:dk1>
        <a:lt1>
          <a:srgbClr val="FFFFFF"/>
        </a:lt1>
        <a:dk2>
          <a:srgbClr val="000000"/>
        </a:dk2>
        <a:lt2>
          <a:srgbClr val="DBF5F9"/>
        </a:lt2>
        <a:accent1>
          <a:srgbClr val="0F6FC6"/>
        </a:accent1>
        <a:accent2>
          <a:srgbClr val="009DD9"/>
        </a:accent2>
        <a:accent3>
          <a:srgbClr val="AAAAAA"/>
        </a:accent3>
        <a:accent4>
          <a:srgbClr val="DADADA"/>
        </a:accent4>
        <a:accent5>
          <a:srgbClr val="AABBDF"/>
        </a:accent5>
        <a:accent6>
          <a:srgbClr val="008EC4"/>
        </a:accent6>
        <a:hlink>
          <a:srgbClr val="E2D700"/>
        </a:hlink>
        <a:folHlink>
          <a:srgbClr val="85DFD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7_Flujo">
  <a:themeElements>
    <a:clrScheme name="7_Flujo 1">
      <a:dk1>
        <a:srgbClr val="000000"/>
      </a:dk1>
      <a:lt1>
        <a:srgbClr val="FFFFFF"/>
      </a:lt1>
      <a:dk2>
        <a:srgbClr val="04617B"/>
      </a:dk2>
      <a:lt2>
        <a:srgbClr val="DBF5F9"/>
      </a:lt2>
      <a:accent1>
        <a:srgbClr val="0F6FC6"/>
      </a:accent1>
      <a:accent2>
        <a:srgbClr val="009DD9"/>
      </a:accent2>
      <a:accent3>
        <a:srgbClr val="FFFFFF"/>
      </a:accent3>
      <a:accent4>
        <a:srgbClr val="000000"/>
      </a:accent4>
      <a:accent5>
        <a:srgbClr val="AABBDF"/>
      </a:accent5>
      <a:accent6>
        <a:srgbClr val="008EC4"/>
      </a:accent6>
      <a:hlink>
        <a:srgbClr val="E2D700"/>
      </a:hlink>
      <a:folHlink>
        <a:srgbClr val="85DFD0"/>
      </a:folHlink>
    </a:clrScheme>
    <a:fontScheme name="7_Fluj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Tx/>
          <a:buNone/>
          <a:tabLst/>
          <a:defRPr kumimoji="0" lang="es-E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Tx/>
          <a:buNone/>
          <a:tabLst/>
          <a:defRPr kumimoji="0" lang="es-ES" sz="2000" b="0" i="0" u="none" strike="noStrike" cap="none" normalizeH="0" baseline="0" smtClean="0">
            <a:ln>
              <a:noFill/>
            </a:ln>
            <a:solidFill>
              <a:schemeClr val="tx1"/>
            </a:solidFill>
            <a:effectLst/>
            <a:latin typeface="Arial" charset="0"/>
          </a:defRPr>
        </a:defPPr>
      </a:lstStyle>
    </a:lnDef>
  </a:objectDefaults>
  <a:extraClrSchemeLst>
    <a:extraClrScheme>
      <a:clrScheme name="7_Flujo 1">
        <a:dk1>
          <a:srgbClr val="000000"/>
        </a:dk1>
        <a:lt1>
          <a:srgbClr val="FFFFFF"/>
        </a:lt1>
        <a:dk2>
          <a:srgbClr val="04617B"/>
        </a:dk2>
        <a:lt2>
          <a:srgbClr val="DBF5F9"/>
        </a:lt2>
        <a:accent1>
          <a:srgbClr val="0F6FC6"/>
        </a:accent1>
        <a:accent2>
          <a:srgbClr val="009DD9"/>
        </a:accent2>
        <a:accent3>
          <a:srgbClr val="FFFFFF"/>
        </a:accent3>
        <a:accent4>
          <a:srgbClr val="000000"/>
        </a:accent4>
        <a:accent5>
          <a:srgbClr val="AABBDF"/>
        </a:accent5>
        <a:accent6>
          <a:srgbClr val="008EC4"/>
        </a:accent6>
        <a:hlink>
          <a:srgbClr val="E2D700"/>
        </a:hlink>
        <a:folHlink>
          <a:srgbClr val="85DFD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8_Flujo">
  <a:themeElements>
    <a:clrScheme name="8_Flujo 1">
      <a:dk1>
        <a:srgbClr val="000000"/>
      </a:dk1>
      <a:lt1>
        <a:srgbClr val="FFFFFF"/>
      </a:lt1>
      <a:dk2>
        <a:srgbClr val="04617B"/>
      </a:dk2>
      <a:lt2>
        <a:srgbClr val="DBF5F9"/>
      </a:lt2>
      <a:accent1>
        <a:srgbClr val="0F6FC6"/>
      </a:accent1>
      <a:accent2>
        <a:srgbClr val="009DD9"/>
      </a:accent2>
      <a:accent3>
        <a:srgbClr val="FFFFFF"/>
      </a:accent3>
      <a:accent4>
        <a:srgbClr val="000000"/>
      </a:accent4>
      <a:accent5>
        <a:srgbClr val="AABBDF"/>
      </a:accent5>
      <a:accent6>
        <a:srgbClr val="008EC4"/>
      </a:accent6>
      <a:hlink>
        <a:srgbClr val="E2D700"/>
      </a:hlink>
      <a:folHlink>
        <a:srgbClr val="85DFD0"/>
      </a:folHlink>
    </a:clrScheme>
    <a:fontScheme name="8_Fluj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Tx/>
          <a:buNone/>
          <a:tabLst/>
          <a:defRPr kumimoji="0" lang="es-E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Tx/>
          <a:buNone/>
          <a:tabLst/>
          <a:defRPr kumimoji="0" lang="es-ES" sz="2000" b="0" i="0" u="none" strike="noStrike" cap="none" normalizeH="0" baseline="0" smtClean="0">
            <a:ln>
              <a:noFill/>
            </a:ln>
            <a:solidFill>
              <a:schemeClr val="tx1"/>
            </a:solidFill>
            <a:effectLst/>
            <a:latin typeface="Arial" charset="0"/>
          </a:defRPr>
        </a:defPPr>
      </a:lstStyle>
    </a:lnDef>
  </a:objectDefaults>
  <a:extraClrSchemeLst>
    <a:extraClrScheme>
      <a:clrScheme name="8_Flujo 1">
        <a:dk1>
          <a:srgbClr val="000000"/>
        </a:dk1>
        <a:lt1>
          <a:srgbClr val="FFFFFF"/>
        </a:lt1>
        <a:dk2>
          <a:srgbClr val="04617B"/>
        </a:dk2>
        <a:lt2>
          <a:srgbClr val="DBF5F9"/>
        </a:lt2>
        <a:accent1>
          <a:srgbClr val="0F6FC6"/>
        </a:accent1>
        <a:accent2>
          <a:srgbClr val="009DD9"/>
        </a:accent2>
        <a:accent3>
          <a:srgbClr val="FFFFFF"/>
        </a:accent3>
        <a:accent4>
          <a:srgbClr val="000000"/>
        </a:accent4>
        <a:accent5>
          <a:srgbClr val="AABBDF"/>
        </a:accent5>
        <a:accent6>
          <a:srgbClr val="008EC4"/>
        </a:accent6>
        <a:hlink>
          <a:srgbClr val="E2D700"/>
        </a:hlink>
        <a:folHlink>
          <a:srgbClr val="85DFD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9_Flujo">
  <a:themeElements>
    <a:clrScheme name="9_Flujo 1">
      <a:dk1>
        <a:srgbClr val="04617B"/>
      </a:dk1>
      <a:lt1>
        <a:srgbClr val="FFFFFF"/>
      </a:lt1>
      <a:dk2>
        <a:srgbClr val="000000"/>
      </a:dk2>
      <a:lt2>
        <a:srgbClr val="DBF5F9"/>
      </a:lt2>
      <a:accent1>
        <a:srgbClr val="0F6FC6"/>
      </a:accent1>
      <a:accent2>
        <a:srgbClr val="009DD9"/>
      </a:accent2>
      <a:accent3>
        <a:srgbClr val="AAAAAA"/>
      </a:accent3>
      <a:accent4>
        <a:srgbClr val="DADADA"/>
      </a:accent4>
      <a:accent5>
        <a:srgbClr val="AABBDF"/>
      </a:accent5>
      <a:accent6>
        <a:srgbClr val="008EC4"/>
      </a:accent6>
      <a:hlink>
        <a:srgbClr val="E2D700"/>
      </a:hlink>
      <a:folHlink>
        <a:srgbClr val="85DFD0"/>
      </a:folHlink>
    </a:clrScheme>
    <a:fontScheme name="9_Fluj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Tx/>
          <a:buNone/>
          <a:tabLst/>
          <a:defRPr kumimoji="0" lang="es-E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Tx/>
          <a:buNone/>
          <a:tabLst/>
          <a:defRPr kumimoji="0" lang="es-ES" sz="2000" b="0" i="0" u="none" strike="noStrike" cap="none" normalizeH="0" baseline="0" smtClean="0">
            <a:ln>
              <a:noFill/>
            </a:ln>
            <a:solidFill>
              <a:schemeClr val="tx1"/>
            </a:solidFill>
            <a:effectLst/>
            <a:latin typeface="Arial" charset="0"/>
          </a:defRPr>
        </a:defPPr>
      </a:lstStyle>
    </a:lnDef>
  </a:objectDefaults>
  <a:extraClrSchemeLst>
    <a:extraClrScheme>
      <a:clrScheme name="9_Flujo 1">
        <a:dk1>
          <a:srgbClr val="04617B"/>
        </a:dk1>
        <a:lt1>
          <a:srgbClr val="FFFFFF"/>
        </a:lt1>
        <a:dk2>
          <a:srgbClr val="000000"/>
        </a:dk2>
        <a:lt2>
          <a:srgbClr val="DBF5F9"/>
        </a:lt2>
        <a:accent1>
          <a:srgbClr val="0F6FC6"/>
        </a:accent1>
        <a:accent2>
          <a:srgbClr val="009DD9"/>
        </a:accent2>
        <a:accent3>
          <a:srgbClr val="AAAAAA"/>
        </a:accent3>
        <a:accent4>
          <a:srgbClr val="DADADA"/>
        </a:accent4>
        <a:accent5>
          <a:srgbClr val="AABBDF"/>
        </a:accent5>
        <a:accent6>
          <a:srgbClr val="008EC4"/>
        </a:accent6>
        <a:hlink>
          <a:srgbClr val="E2D700"/>
        </a:hlink>
        <a:folHlink>
          <a:srgbClr val="85DFD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0_Flujo">
  <a:themeElements>
    <a:clrScheme name="10_Flujo 1">
      <a:dk1>
        <a:srgbClr val="000000"/>
      </a:dk1>
      <a:lt1>
        <a:srgbClr val="FFFFFF"/>
      </a:lt1>
      <a:dk2>
        <a:srgbClr val="04617B"/>
      </a:dk2>
      <a:lt2>
        <a:srgbClr val="DBF5F9"/>
      </a:lt2>
      <a:accent1>
        <a:srgbClr val="0F6FC6"/>
      </a:accent1>
      <a:accent2>
        <a:srgbClr val="009DD9"/>
      </a:accent2>
      <a:accent3>
        <a:srgbClr val="FFFFFF"/>
      </a:accent3>
      <a:accent4>
        <a:srgbClr val="000000"/>
      </a:accent4>
      <a:accent5>
        <a:srgbClr val="AABBDF"/>
      </a:accent5>
      <a:accent6>
        <a:srgbClr val="008EC4"/>
      </a:accent6>
      <a:hlink>
        <a:srgbClr val="E2D700"/>
      </a:hlink>
      <a:folHlink>
        <a:srgbClr val="85DFD0"/>
      </a:folHlink>
    </a:clrScheme>
    <a:fontScheme name="10_Fluj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Tx/>
          <a:buNone/>
          <a:tabLst/>
          <a:defRPr kumimoji="0" lang="es-E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Tx/>
          <a:buNone/>
          <a:tabLst/>
          <a:defRPr kumimoji="0" lang="es-ES" sz="2000" b="0" i="0" u="none" strike="noStrike" cap="none" normalizeH="0" baseline="0" smtClean="0">
            <a:ln>
              <a:noFill/>
            </a:ln>
            <a:solidFill>
              <a:schemeClr val="tx1"/>
            </a:solidFill>
            <a:effectLst/>
            <a:latin typeface="Arial" charset="0"/>
          </a:defRPr>
        </a:defPPr>
      </a:lstStyle>
    </a:lnDef>
  </a:objectDefaults>
  <a:extraClrSchemeLst>
    <a:extraClrScheme>
      <a:clrScheme name="10_Flujo 1">
        <a:dk1>
          <a:srgbClr val="000000"/>
        </a:dk1>
        <a:lt1>
          <a:srgbClr val="FFFFFF"/>
        </a:lt1>
        <a:dk2>
          <a:srgbClr val="04617B"/>
        </a:dk2>
        <a:lt2>
          <a:srgbClr val="DBF5F9"/>
        </a:lt2>
        <a:accent1>
          <a:srgbClr val="0F6FC6"/>
        </a:accent1>
        <a:accent2>
          <a:srgbClr val="009DD9"/>
        </a:accent2>
        <a:accent3>
          <a:srgbClr val="FFFFFF"/>
        </a:accent3>
        <a:accent4>
          <a:srgbClr val="000000"/>
        </a:accent4>
        <a:accent5>
          <a:srgbClr val="AABBDF"/>
        </a:accent5>
        <a:accent6>
          <a:srgbClr val="008EC4"/>
        </a:accent6>
        <a:hlink>
          <a:srgbClr val="E2D700"/>
        </a:hlink>
        <a:folHlink>
          <a:srgbClr val="85DFD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nda">
  <a:themeElements>
    <a:clrScheme name="Onda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Onda">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Tx/>
          <a:buNone/>
          <a:tabLst/>
          <a:defRPr kumimoji="0" lang="es-E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Tx/>
          <a:buNone/>
          <a:tabLst/>
          <a:defRPr kumimoji="0" lang="es-ES" sz="2000" b="0" i="0" u="none" strike="noStrike" cap="none" normalizeH="0" baseline="0" smtClean="0">
            <a:ln>
              <a:noFill/>
            </a:ln>
            <a:solidFill>
              <a:schemeClr val="tx1"/>
            </a:solidFill>
            <a:effectLst/>
            <a:latin typeface="Arial" charset="0"/>
          </a:defRPr>
        </a:defPPr>
      </a:lstStyle>
    </a:lnDef>
  </a:objectDefaults>
  <a:extraClrSchemeLst>
    <a:extraClrScheme>
      <a:clrScheme name="Onda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Onda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Onda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Onda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Onda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Onda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Onda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Onda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Onda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3_Lápices de cera">
  <a:themeElements>
    <a:clrScheme name="3_Lápices de cera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3_Lápices de cer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Tx/>
          <a:buNone/>
          <a:tabLst/>
          <a:defRPr kumimoji="0" lang="es-E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Tx/>
          <a:buNone/>
          <a:tabLst/>
          <a:defRPr kumimoji="0" lang="es-ES" sz="2000" b="0" i="0" u="none" strike="noStrike" cap="none" normalizeH="0" baseline="0" smtClean="0">
            <a:ln>
              <a:noFill/>
            </a:ln>
            <a:solidFill>
              <a:schemeClr val="tx1"/>
            </a:solidFill>
            <a:effectLst/>
            <a:latin typeface="Arial" charset="0"/>
          </a:defRPr>
        </a:defPPr>
      </a:lstStyle>
    </a:lnDef>
  </a:objectDefaults>
  <a:extraClrSchemeLst>
    <a:extraClrScheme>
      <a:clrScheme name="3_Lápices de cera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3_Lápices de cera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3_Lápices de cera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3_Lápices de cera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3_Lápices de cera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3_Lápices de cera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3_Lápices de cera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3_Lápices de cera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grupo1_equipo3_moduloII_tema1_actividad1.G.4</Template>
  <TotalTime>24045</TotalTime>
  <Words>1536</Words>
  <Application>Microsoft Office PowerPoint</Application>
  <PresentationFormat>Presentación en pantalla (4:3)</PresentationFormat>
  <Paragraphs>124</Paragraphs>
  <Slides>14</Slides>
  <Notes>6</Notes>
  <HiddenSlides>0</HiddenSlides>
  <MMClips>0</MMClips>
  <ScaleCrop>false</ScaleCrop>
  <HeadingPairs>
    <vt:vector size="4" baseType="variant">
      <vt:variant>
        <vt:lpstr>Tema</vt:lpstr>
      </vt:variant>
      <vt:variant>
        <vt:i4>12</vt:i4>
      </vt:variant>
      <vt:variant>
        <vt:lpstr>Títulos de diapositiva</vt:lpstr>
      </vt:variant>
      <vt:variant>
        <vt:i4>14</vt:i4>
      </vt:variant>
    </vt:vector>
  </HeadingPairs>
  <TitlesOfParts>
    <vt:vector size="26" baseType="lpstr">
      <vt:lpstr>5_Flujo</vt:lpstr>
      <vt:lpstr>4_Flujo</vt:lpstr>
      <vt:lpstr>6_Flujo</vt:lpstr>
      <vt:lpstr>7_Flujo</vt:lpstr>
      <vt:lpstr>8_Flujo</vt:lpstr>
      <vt:lpstr>9_Flujo</vt:lpstr>
      <vt:lpstr>10_Flujo</vt:lpstr>
      <vt:lpstr>Onda</vt:lpstr>
      <vt:lpstr>3_Lápices de cera</vt:lpstr>
      <vt:lpstr>1_Onda</vt:lpstr>
      <vt:lpstr>4_Lápices de cera</vt:lpstr>
      <vt:lpstr>Flujo</vt:lpstr>
      <vt:lpstr>Diapositiva 1</vt:lpstr>
      <vt:lpstr>Diapositiva 2</vt:lpstr>
      <vt:lpstr>Diapositiva 3</vt:lpstr>
      <vt:lpstr>Unidad 2.- Estilos de liderazgo</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ANGELES</dc:creator>
  <cp:lastModifiedBy>GATEWAY</cp:lastModifiedBy>
  <cp:revision>83</cp:revision>
  <dcterms:created xsi:type="dcterms:W3CDTF">2009-09-28T15:28:08Z</dcterms:created>
  <dcterms:modified xsi:type="dcterms:W3CDTF">2015-12-08T01:30:07Z</dcterms:modified>
</cp:coreProperties>
</file>